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4" r:id="rId2"/>
  </p:sldMasterIdLst>
  <p:notesMasterIdLst>
    <p:notesMasterId r:id="rId17"/>
  </p:notesMasterIdLst>
  <p:handoutMasterIdLst>
    <p:handoutMasterId r:id="rId18"/>
  </p:handoutMasterIdLst>
  <p:sldIdLst>
    <p:sldId id="269" r:id="rId3"/>
    <p:sldId id="280" r:id="rId4"/>
    <p:sldId id="291" r:id="rId5"/>
    <p:sldId id="284" r:id="rId6"/>
    <p:sldId id="283" r:id="rId7"/>
    <p:sldId id="295" r:id="rId8"/>
    <p:sldId id="294" r:id="rId9"/>
    <p:sldId id="293" r:id="rId10"/>
    <p:sldId id="296" r:id="rId11"/>
    <p:sldId id="289" r:id="rId12"/>
    <p:sldId id="288" r:id="rId13"/>
    <p:sldId id="285" r:id="rId14"/>
    <p:sldId id="287" r:id="rId15"/>
    <p:sldId id="274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A748C9-EDA6-4DC9-85B8-00309EA2CAD5}" v="484" dt="2019-06-19T08:10:09.9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0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14" y="2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현준" userId="185f8337-2247-4f37-8bdb-f28dabdaedae" providerId="ADAL" clId="{E1A748C9-EDA6-4DC9-85B8-00309EA2CAD5}"/>
    <pc:docChg chg="undo redo custSel addSld delSld modSld sldOrd">
      <pc:chgData name="김현준" userId="185f8337-2247-4f37-8bdb-f28dabdaedae" providerId="ADAL" clId="{E1A748C9-EDA6-4DC9-85B8-00309EA2CAD5}" dt="2019-06-19T08:10:21.349" v="5309" actId="1076"/>
      <pc:docMkLst>
        <pc:docMk/>
      </pc:docMkLst>
      <pc:sldChg chg="modSp">
        <pc:chgData name="김현준" userId="185f8337-2247-4f37-8bdb-f28dabdaedae" providerId="ADAL" clId="{E1A748C9-EDA6-4DC9-85B8-00309EA2CAD5}" dt="2019-06-19T01:43:16.727" v="111"/>
        <pc:sldMkLst>
          <pc:docMk/>
          <pc:sldMk cId="2406322206" sldId="269"/>
        </pc:sldMkLst>
        <pc:spChg chg="mod">
          <ac:chgData name="김현준" userId="185f8337-2247-4f37-8bdb-f28dabdaedae" providerId="ADAL" clId="{E1A748C9-EDA6-4DC9-85B8-00309EA2CAD5}" dt="2019-06-19T01:42:53.786" v="53"/>
          <ac:spMkLst>
            <pc:docMk/>
            <pc:sldMk cId="2406322206" sldId="269"/>
            <ac:spMk id="2" creationId="{00000000-0000-0000-0000-000000000000}"/>
          </ac:spMkLst>
        </pc:spChg>
        <pc:spChg chg="mod">
          <ac:chgData name="김현준" userId="185f8337-2247-4f37-8bdb-f28dabdaedae" providerId="ADAL" clId="{E1A748C9-EDA6-4DC9-85B8-00309EA2CAD5}" dt="2019-06-19T01:43:16.727" v="111"/>
          <ac:spMkLst>
            <pc:docMk/>
            <pc:sldMk cId="2406322206" sldId="269"/>
            <ac:spMk id="3" creationId="{00000000-0000-0000-0000-000000000000}"/>
          </ac:spMkLst>
        </pc:spChg>
      </pc:sldChg>
      <pc:sldChg chg="modAnim">
        <pc:chgData name="김현준" userId="185f8337-2247-4f37-8bdb-f28dabdaedae" providerId="ADAL" clId="{E1A748C9-EDA6-4DC9-85B8-00309EA2CAD5}" dt="2019-06-19T08:09:11.796" v="5284"/>
        <pc:sldMkLst>
          <pc:docMk/>
          <pc:sldMk cId="20776081" sldId="280"/>
        </pc:sldMkLst>
      </pc:sldChg>
      <pc:sldChg chg="del">
        <pc:chgData name="김현준" userId="185f8337-2247-4f37-8bdb-f28dabdaedae" providerId="ADAL" clId="{E1A748C9-EDA6-4DC9-85B8-00309EA2CAD5}" dt="2019-06-19T06:33:33.960" v="1744" actId="2696"/>
        <pc:sldMkLst>
          <pc:docMk/>
          <pc:sldMk cId="1044890185" sldId="281"/>
        </pc:sldMkLst>
      </pc:sldChg>
      <pc:sldChg chg="addSp delSp modSp ord modAnim">
        <pc:chgData name="김현준" userId="185f8337-2247-4f37-8bdb-f28dabdaedae" providerId="ADAL" clId="{E1A748C9-EDA6-4DC9-85B8-00309EA2CAD5}" dt="2019-06-19T08:10:21.349" v="5309" actId="1076"/>
        <pc:sldMkLst>
          <pc:docMk/>
          <pc:sldMk cId="2115002864" sldId="283"/>
        </pc:sldMkLst>
        <pc:spChg chg="mod">
          <ac:chgData name="김현준" userId="185f8337-2247-4f37-8bdb-f28dabdaedae" providerId="ADAL" clId="{E1A748C9-EDA6-4DC9-85B8-00309EA2CAD5}" dt="2019-06-19T06:18:24.859" v="1683"/>
          <ac:spMkLst>
            <pc:docMk/>
            <pc:sldMk cId="2115002864" sldId="283"/>
            <ac:spMk id="2" creationId="{B25613F0-FF80-E344-932F-F33249A369D2}"/>
          </ac:spMkLst>
        </pc:spChg>
        <pc:spChg chg="del mod">
          <ac:chgData name="김현준" userId="185f8337-2247-4f37-8bdb-f28dabdaedae" providerId="ADAL" clId="{E1A748C9-EDA6-4DC9-85B8-00309EA2CAD5}" dt="2019-06-19T06:04:54.714" v="835" actId="478"/>
          <ac:spMkLst>
            <pc:docMk/>
            <pc:sldMk cId="2115002864" sldId="283"/>
            <ac:spMk id="4" creationId="{6516C7DB-E24A-D24D-8B9E-5B2AE267ECA2}"/>
          </ac:spMkLst>
        </pc:spChg>
        <pc:spChg chg="del mod">
          <ac:chgData name="김현준" userId="185f8337-2247-4f37-8bdb-f28dabdaedae" providerId="ADAL" clId="{E1A748C9-EDA6-4DC9-85B8-00309EA2CAD5}" dt="2019-06-19T06:04:53.098" v="833" actId="478"/>
          <ac:spMkLst>
            <pc:docMk/>
            <pc:sldMk cId="2115002864" sldId="283"/>
            <ac:spMk id="5" creationId="{A94ABBAA-A750-9B4B-95FF-660268B7A13B}"/>
          </ac:spMkLst>
        </pc:spChg>
        <pc:spChg chg="add mod">
          <ac:chgData name="김현준" userId="185f8337-2247-4f37-8bdb-f28dabdaedae" providerId="ADAL" clId="{E1A748C9-EDA6-4DC9-85B8-00309EA2CAD5}" dt="2019-06-19T06:17:41.361" v="1664" actId="1076"/>
          <ac:spMkLst>
            <pc:docMk/>
            <pc:sldMk cId="2115002864" sldId="283"/>
            <ac:spMk id="6" creationId="{55B0C28D-3ACB-46BD-B906-632AA70E9BD2}"/>
          </ac:spMkLst>
        </pc:spChg>
        <pc:spChg chg="add mod">
          <ac:chgData name="김현준" userId="185f8337-2247-4f37-8bdb-f28dabdaedae" providerId="ADAL" clId="{E1A748C9-EDA6-4DC9-85B8-00309EA2CAD5}" dt="2019-06-19T06:17:41.361" v="1664" actId="1076"/>
          <ac:spMkLst>
            <pc:docMk/>
            <pc:sldMk cId="2115002864" sldId="283"/>
            <ac:spMk id="7" creationId="{14F2DE05-9BFE-4608-A86E-FF4F2E5D6533}"/>
          </ac:spMkLst>
        </pc:spChg>
        <pc:spChg chg="add mod">
          <ac:chgData name="김현준" userId="185f8337-2247-4f37-8bdb-f28dabdaedae" providerId="ADAL" clId="{E1A748C9-EDA6-4DC9-85B8-00309EA2CAD5}" dt="2019-06-19T06:17:41.361" v="1664" actId="1076"/>
          <ac:spMkLst>
            <pc:docMk/>
            <pc:sldMk cId="2115002864" sldId="283"/>
            <ac:spMk id="8" creationId="{5D0A77F7-CF40-43CF-8B76-7B494D9067AA}"/>
          </ac:spMkLst>
        </pc:spChg>
        <pc:spChg chg="add del mod">
          <ac:chgData name="김현준" userId="185f8337-2247-4f37-8bdb-f28dabdaedae" providerId="ADAL" clId="{E1A748C9-EDA6-4DC9-85B8-00309EA2CAD5}" dt="2019-06-19T06:07:59.191" v="931"/>
          <ac:spMkLst>
            <pc:docMk/>
            <pc:sldMk cId="2115002864" sldId="283"/>
            <ac:spMk id="9" creationId="{5CD7B955-3300-4BE0-8AAB-2489C6077EEB}"/>
          </ac:spMkLst>
        </pc:spChg>
        <pc:spChg chg="add del mod">
          <ac:chgData name="김현준" userId="185f8337-2247-4f37-8bdb-f28dabdaedae" providerId="ADAL" clId="{E1A748C9-EDA6-4DC9-85B8-00309EA2CAD5}" dt="2019-06-19T06:07:59.191" v="931"/>
          <ac:spMkLst>
            <pc:docMk/>
            <pc:sldMk cId="2115002864" sldId="283"/>
            <ac:spMk id="10" creationId="{BD30484A-6E4A-472E-A6F3-ECD303E064AE}"/>
          </ac:spMkLst>
        </pc:spChg>
        <pc:spChg chg="add mod">
          <ac:chgData name="김현준" userId="185f8337-2247-4f37-8bdb-f28dabdaedae" providerId="ADAL" clId="{E1A748C9-EDA6-4DC9-85B8-00309EA2CAD5}" dt="2019-06-19T06:09:27.009" v="1187" actId="1076"/>
          <ac:spMkLst>
            <pc:docMk/>
            <pc:sldMk cId="2115002864" sldId="283"/>
            <ac:spMk id="11" creationId="{884EF8C8-DE64-47A6-BDE0-7394797B2048}"/>
          </ac:spMkLst>
        </pc:spChg>
        <pc:spChg chg="add mod">
          <ac:chgData name="김현준" userId="185f8337-2247-4f37-8bdb-f28dabdaedae" providerId="ADAL" clId="{E1A748C9-EDA6-4DC9-85B8-00309EA2CAD5}" dt="2019-06-19T08:10:17.235" v="5307" actId="1076"/>
          <ac:spMkLst>
            <pc:docMk/>
            <pc:sldMk cId="2115002864" sldId="283"/>
            <ac:spMk id="12" creationId="{72E82173-D63A-48B6-A88C-E37A10C3D5CA}"/>
          </ac:spMkLst>
        </pc:spChg>
        <pc:spChg chg="add del mod">
          <ac:chgData name="김현준" userId="185f8337-2247-4f37-8bdb-f28dabdaedae" providerId="ADAL" clId="{E1A748C9-EDA6-4DC9-85B8-00309EA2CAD5}" dt="2019-06-19T06:09:36.346" v="1189" actId="478"/>
          <ac:spMkLst>
            <pc:docMk/>
            <pc:sldMk cId="2115002864" sldId="283"/>
            <ac:spMk id="13" creationId="{F092AA45-0DBD-49D4-946B-E7D5F1D6BE6D}"/>
          </ac:spMkLst>
        </pc:spChg>
        <pc:spChg chg="add del mod">
          <ac:chgData name="김현준" userId="185f8337-2247-4f37-8bdb-f28dabdaedae" providerId="ADAL" clId="{E1A748C9-EDA6-4DC9-85B8-00309EA2CAD5}" dt="2019-06-19T06:09:36.346" v="1189" actId="478"/>
          <ac:spMkLst>
            <pc:docMk/>
            <pc:sldMk cId="2115002864" sldId="283"/>
            <ac:spMk id="14" creationId="{2105D434-A700-4FEF-8498-C31277D60A29}"/>
          </ac:spMkLst>
        </pc:spChg>
        <pc:spChg chg="add del mod">
          <ac:chgData name="김현준" userId="185f8337-2247-4f37-8bdb-f28dabdaedae" providerId="ADAL" clId="{E1A748C9-EDA6-4DC9-85B8-00309EA2CAD5}" dt="2019-06-19T06:09:36.346" v="1189" actId="478"/>
          <ac:spMkLst>
            <pc:docMk/>
            <pc:sldMk cId="2115002864" sldId="283"/>
            <ac:spMk id="15" creationId="{27BD774A-2BFC-442E-BE81-D001DB9F37EE}"/>
          </ac:spMkLst>
        </pc:spChg>
        <pc:spChg chg="add del mod">
          <ac:chgData name="김현준" userId="185f8337-2247-4f37-8bdb-f28dabdaedae" providerId="ADAL" clId="{E1A748C9-EDA6-4DC9-85B8-00309EA2CAD5}" dt="2019-06-19T06:09:36.346" v="1189" actId="478"/>
          <ac:spMkLst>
            <pc:docMk/>
            <pc:sldMk cId="2115002864" sldId="283"/>
            <ac:spMk id="16" creationId="{9B4C3A87-7C49-44D5-8DBD-01EEBB02232C}"/>
          </ac:spMkLst>
        </pc:spChg>
        <pc:spChg chg="add mod">
          <ac:chgData name="김현준" userId="185f8337-2247-4f37-8bdb-f28dabdaedae" providerId="ADAL" clId="{E1A748C9-EDA6-4DC9-85B8-00309EA2CAD5}" dt="2019-06-19T06:09:47.005" v="1193" actId="1076"/>
          <ac:spMkLst>
            <pc:docMk/>
            <pc:sldMk cId="2115002864" sldId="283"/>
            <ac:spMk id="17" creationId="{A8041110-881F-4D8B-A1D3-C349BBE7AF02}"/>
          </ac:spMkLst>
        </pc:spChg>
        <pc:spChg chg="add mod">
          <ac:chgData name="김현준" userId="185f8337-2247-4f37-8bdb-f28dabdaedae" providerId="ADAL" clId="{E1A748C9-EDA6-4DC9-85B8-00309EA2CAD5}" dt="2019-06-19T08:10:19.341" v="5308" actId="1076"/>
          <ac:spMkLst>
            <pc:docMk/>
            <pc:sldMk cId="2115002864" sldId="283"/>
            <ac:spMk id="18" creationId="{46FB24AE-1151-4E19-9FB2-C4E19FADE2CA}"/>
          </ac:spMkLst>
        </pc:spChg>
        <pc:spChg chg="add mod">
          <ac:chgData name="김현준" userId="185f8337-2247-4f37-8bdb-f28dabdaedae" providerId="ADAL" clId="{E1A748C9-EDA6-4DC9-85B8-00309EA2CAD5}" dt="2019-06-19T06:33:47.779" v="1749" actId="1076"/>
          <ac:spMkLst>
            <pc:docMk/>
            <pc:sldMk cId="2115002864" sldId="283"/>
            <ac:spMk id="19" creationId="{16A2E772-7734-4053-808F-572FD05A1516}"/>
          </ac:spMkLst>
        </pc:spChg>
        <pc:spChg chg="add mod">
          <ac:chgData name="김현준" userId="185f8337-2247-4f37-8bdb-f28dabdaedae" providerId="ADAL" clId="{E1A748C9-EDA6-4DC9-85B8-00309EA2CAD5}" dt="2019-06-19T08:10:21.349" v="5309" actId="1076"/>
          <ac:spMkLst>
            <pc:docMk/>
            <pc:sldMk cId="2115002864" sldId="283"/>
            <ac:spMk id="20" creationId="{7D7E2363-0901-4D87-A1F1-FAF7F9AC83B1}"/>
          </ac:spMkLst>
        </pc:spChg>
        <pc:spChg chg="add mod">
          <ac:chgData name="김현준" userId="185f8337-2247-4f37-8bdb-f28dabdaedae" providerId="ADAL" clId="{E1A748C9-EDA6-4DC9-85B8-00309EA2CAD5}" dt="2019-06-19T06:33:40.577" v="1746" actId="1076"/>
          <ac:spMkLst>
            <pc:docMk/>
            <pc:sldMk cId="2115002864" sldId="283"/>
            <ac:spMk id="21" creationId="{D175BE6A-0C66-441A-B428-05B5AB4F579E}"/>
          </ac:spMkLst>
        </pc:spChg>
        <pc:spChg chg="add mod">
          <ac:chgData name="김현준" userId="185f8337-2247-4f37-8bdb-f28dabdaedae" providerId="ADAL" clId="{E1A748C9-EDA6-4DC9-85B8-00309EA2CAD5}" dt="2019-06-19T06:33:41.995" v="1747" actId="571"/>
          <ac:spMkLst>
            <pc:docMk/>
            <pc:sldMk cId="2115002864" sldId="283"/>
            <ac:spMk id="22" creationId="{CC657304-1862-4CC9-91DF-15EC77F158A7}"/>
          </ac:spMkLst>
        </pc:spChg>
        <pc:spChg chg="add mod">
          <ac:chgData name="김현준" userId="185f8337-2247-4f37-8bdb-f28dabdaedae" providerId="ADAL" clId="{E1A748C9-EDA6-4DC9-85B8-00309EA2CAD5}" dt="2019-06-19T06:33:43.773" v="1748" actId="571"/>
          <ac:spMkLst>
            <pc:docMk/>
            <pc:sldMk cId="2115002864" sldId="283"/>
            <ac:spMk id="23" creationId="{D226EA42-DAF0-41FB-B152-7077821335BF}"/>
          </ac:spMkLst>
        </pc:spChg>
      </pc:sldChg>
      <pc:sldChg chg="addSp delSp modSp modAnim">
        <pc:chgData name="김현준" userId="185f8337-2247-4f37-8bdb-f28dabdaedae" providerId="ADAL" clId="{E1A748C9-EDA6-4DC9-85B8-00309EA2CAD5}" dt="2019-06-19T08:10:05.947" v="5303"/>
        <pc:sldMkLst>
          <pc:docMk/>
          <pc:sldMk cId="3325709611" sldId="284"/>
        </pc:sldMkLst>
        <pc:spChg chg="mod">
          <ac:chgData name="김현준" userId="185f8337-2247-4f37-8bdb-f28dabdaedae" providerId="ADAL" clId="{E1A748C9-EDA6-4DC9-85B8-00309EA2CAD5}" dt="2019-06-19T06:04:31.191" v="825" actId="20577"/>
          <ac:spMkLst>
            <pc:docMk/>
            <pc:sldMk cId="3325709611" sldId="284"/>
            <ac:spMk id="2" creationId="{2CCE7A5B-5239-5747-A055-93550CA859B5}"/>
          </ac:spMkLst>
        </pc:spChg>
        <pc:spChg chg="mod">
          <ac:chgData name="김현준" userId="185f8337-2247-4f37-8bdb-f28dabdaedae" providerId="ADAL" clId="{E1A748C9-EDA6-4DC9-85B8-00309EA2CAD5}" dt="2019-06-19T06:04:14.105" v="798" actId="20577"/>
          <ac:spMkLst>
            <pc:docMk/>
            <pc:sldMk cId="3325709611" sldId="284"/>
            <ac:spMk id="8" creationId="{F880A587-79C6-AB4F-8AFE-6AE7DC24F4A8}"/>
          </ac:spMkLst>
        </pc:spChg>
        <pc:spChg chg="mod">
          <ac:chgData name="김현준" userId="185f8337-2247-4f37-8bdb-f28dabdaedae" providerId="ADAL" clId="{E1A748C9-EDA6-4DC9-85B8-00309EA2CAD5}" dt="2019-06-19T06:02:14.638" v="767" actId="1076"/>
          <ac:spMkLst>
            <pc:docMk/>
            <pc:sldMk cId="3325709611" sldId="284"/>
            <ac:spMk id="9" creationId="{3A773C0D-AA42-334D-BD8C-CD85EFD7AAFF}"/>
          </ac:spMkLst>
        </pc:spChg>
        <pc:spChg chg="mod">
          <ac:chgData name="김현준" userId="185f8337-2247-4f37-8bdb-f28dabdaedae" providerId="ADAL" clId="{E1A748C9-EDA6-4DC9-85B8-00309EA2CAD5}" dt="2019-06-19T06:03:09.319" v="787" actId="1076"/>
          <ac:spMkLst>
            <pc:docMk/>
            <pc:sldMk cId="3325709611" sldId="284"/>
            <ac:spMk id="11" creationId="{E831BF69-E693-DE46-AA18-EDE99DAF9C0B}"/>
          </ac:spMkLst>
        </pc:spChg>
        <pc:spChg chg="mod">
          <ac:chgData name="김현준" userId="185f8337-2247-4f37-8bdb-f28dabdaedae" providerId="ADAL" clId="{E1A748C9-EDA6-4DC9-85B8-00309EA2CAD5}" dt="2019-06-19T06:03:02.745" v="782" actId="1076"/>
          <ac:spMkLst>
            <pc:docMk/>
            <pc:sldMk cId="3325709611" sldId="284"/>
            <ac:spMk id="12" creationId="{6E0EA874-9AC6-E14A-AD9B-7940AEE0E865}"/>
          </ac:spMkLst>
        </pc:spChg>
        <pc:spChg chg="del">
          <ac:chgData name="김현준" userId="185f8337-2247-4f37-8bdb-f28dabdaedae" providerId="ADAL" clId="{E1A748C9-EDA6-4DC9-85B8-00309EA2CAD5}" dt="2019-06-19T06:04:19.474" v="799" actId="478"/>
          <ac:spMkLst>
            <pc:docMk/>
            <pc:sldMk cId="3325709611" sldId="284"/>
            <ac:spMk id="13" creationId="{FB5B0302-8A63-3141-A0BE-07F2D1311B15}"/>
          </ac:spMkLst>
        </pc:spChg>
        <pc:grpChg chg="mod">
          <ac:chgData name="김현준" userId="185f8337-2247-4f37-8bdb-f28dabdaedae" providerId="ADAL" clId="{E1A748C9-EDA6-4DC9-85B8-00309EA2CAD5}" dt="2019-06-19T06:00:05.491" v="756" actId="1076"/>
          <ac:grpSpMkLst>
            <pc:docMk/>
            <pc:sldMk cId="3325709611" sldId="284"/>
            <ac:grpSpMk id="4" creationId="{04A80487-A019-CC4C-B847-EA35C44CF6F6}"/>
          </ac:grpSpMkLst>
        </pc:grpChg>
        <pc:picChg chg="add mod">
          <ac:chgData name="김현준" userId="185f8337-2247-4f37-8bdb-f28dabdaedae" providerId="ADAL" clId="{E1A748C9-EDA6-4DC9-85B8-00309EA2CAD5}" dt="2019-06-19T06:00:07.388" v="757" actId="1076"/>
          <ac:picMkLst>
            <pc:docMk/>
            <pc:sldMk cId="3325709611" sldId="284"/>
            <ac:picMk id="14" creationId="{C15BD710-15D8-4527-8F36-98BEAB15CBF0}"/>
          </ac:picMkLst>
        </pc:picChg>
        <pc:picChg chg="add mod">
          <ac:chgData name="김현준" userId="185f8337-2247-4f37-8bdb-f28dabdaedae" providerId="ADAL" clId="{E1A748C9-EDA6-4DC9-85B8-00309EA2CAD5}" dt="2019-06-19T06:03:25.492" v="790" actId="1076"/>
          <ac:picMkLst>
            <pc:docMk/>
            <pc:sldMk cId="3325709611" sldId="284"/>
            <ac:picMk id="16" creationId="{095241C3-FF16-4781-89CC-C42AE689B737}"/>
          </ac:picMkLst>
        </pc:picChg>
        <pc:picChg chg="add del mod">
          <ac:chgData name="김현준" userId="185f8337-2247-4f37-8bdb-f28dabdaedae" providerId="ADAL" clId="{E1A748C9-EDA6-4DC9-85B8-00309EA2CAD5}" dt="2019-06-19T05:57:01.877" v="753" actId="478"/>
          <ac:picMkLst>
            <pc:docMk/>
            <pc:sldMk cId="3325709611" sldId="284"/>
            <ac:picMk id="4098" creationId="{FC039B93-441B-44EF-B258-2D9A5591A73B}"/>
          </ac:picMkLst>
        </pc:picChg>
        <pc:picChg chg="add mod">
          <ac:chgData name="김현준" userId="185f8337-2247-4f37-8bdb-f28dabdaedae" providerId="ADAL" clId="{E1A748C9-EDA6-4DC9-85B8-00309EA2CAD5}" dt="2019-06-19T06:02:52.426" v="780" actId="1076"/>
          <ac:picMkLst>
            <pc:docMk/>
            <pc:sldMk cId="3325709611" sldId="284"/>
            <ac:picMk id="4100" creationId="{8BB65327-A801-4F3A-B418-3A426A3CE5FC}"/>
          </ac:picMkLst>
        </pc:picChg>
        <pc:picChg chg="add mod">
          <ac:chgData name="김현준" userId="185f8337-2247-4f37-8bdb-f28dabdaedae" providerId="ADAL" clId="{E1A748C9-EDA6-4DC9-85B8-00309EA2CAD5}" dt="2019-06-19T06:02:55.209" v="781" actId="1076"/>
          <ac:picMkLst>
            <pc:docMk/>
            <pc:sldMk cId="3325709611" sldId="284"/>
            <ac:picMk id="4102" creationId="{3DDFED54-7D86-478E-9B93-AA032226DF36}"/>
          </ac:picMkLst>
        </pc:picChg>
        <pc:picChg chg="add mod modCrop">
          <ac:chgData name="김현준" userId="185f8337-2247-4f37-8bdb-f28dabdaedae" providerId="ADAL" clId="{E1A748C9-EDA6-4DC9-85B8-00309EA2CAD5}" dt="2019-06-19T06:04:08.543" v="797" actId="1076"/>
          <ac:picMkLst>
            <pc:docMk/>
            <pc:sldMk cId="3325709611" sldId="284"/>
            <ac:picMk id="4104" creationId="{16C141E8-F2F7-4862-8F5E-5BBE0F9D1886}"/>
          </ac:picMkLst>
        </pc:picChg>
      </pc:sldChg>
      <pc:sldChg chg="addSp modSp">
        <pc:chgData name="김현준" userId="185f8337-2247-4f37-8bdb-f28dabdaedae" providerId="ADAL" clId="{E1A748C9-EDA6-4DC9-85B8-00309EA2CAD5}" dt="2019-06-19T08:05:14.243" v="5027"/>
        <pc:sldMkLst>
          <pc:docMk/>
          <pc:sldMk cId="945683947" sldId="285"/>
        </pc:sldMkLst>
        <pc:spChg chg="mod">
          <ac:chgData name="김현준" userId="185f8337-2247-4f37-8bdb-f28dabdaedae" providerId="ADAL" clId="{E1A748C9-EDA6-4DC9-85B8-00309EA2CAD5}" dt="2019-06-19T08:05:14.243" v="5027"/>
          <ac:spMkLst>
            <pc:docMk/>
            <pc:sldMk cId="945683947" sldId="285"/>
            <ac:spMk id="6" creationId="{00ED9B5B-FC75-CB4D-B0C1-E68F8D94A635}"/>
          </ac:spMkLst>
        </pc:spChg>
        <pc:picChg chg="add">
          <ac:chgData name="김현준" userId="185f8337-2247-4f37-8bdb-f28dabdaedae" providerId="ADAL" clId="{E1A748C9-EDA6-4DC9-85B8-00309EA2CAD5}" dt="2019-06-19T07:33:06.910" v="2757"/>
          <ac:picMkLst>
            <pc:docMk/>
            <pc:sldMk cId="945683947" sldId="285"/>
            <ac:picMk id="7" creationId="{E50E76BD-5692-49E7-8480-F1E4DC3F8D65}"/>
          </ac:picMkLst>
        </pc:picChg>
        <pc:picChg chg="add">
          <ac:chgData name="김현준" userId="185f8337-2247-4f37-8bdb-f28dabdaedae" providerId="ADAL" clId="{E1A748C9-EDA6-4DC9-85B8-00309EA2CAD5}" dt="2019-06-19T07:33:06.910" v="2757"/>
          <ac:picMkLst>
            <pc:docMk/>
            <pc:sldMk cId="945683947" sldId="285"/>
            <ac:picMk id="8" creationId="{6CBFC9E9-300D-41FF-AC59-AC2E44CA04AC}"/>
          </ac:picMkLst>
        </pc:picChg>
      </pc:sldChg>
      <pc:sldChg chg="addSp modSp">
        <pc:chgData name="김현준" userId="185f8337-2247-4f37-8bdb-f28dabdaedae" providerId="ADAL" clId="{E1A748C9-EDA6-4DC9-85B8-00309EA2CAD5}" dt="2019-06-19T08:08:57.171" v="5281" actId="14100"/>
        <pc:sldMkLst>
          <pc:docMk/>
          <pc:sldMk cId="1654944892" sldId="287"/>
        </pc:sldMkLst>
        <pc:spChg chg="mod">
          <ac:chgData name="김현준" userId="185f8337-2247-4f37-8bdb-f28dabdaedae" providerId="ADAL" clId="{E1A748C9-EDA6-4DC9-85B8-00309EA2CAD5}" dt="2019-06-19T08:07:24.769" v="5243" actId="1035"/>
          <ac:spMkLst>
            <pc:docMk/>
            <pc:sldMk cId="1654944892" sldId="287"/>
            <ac:spMk id="4" creationId="{07B41BA3-BC1B-D74C-8F29-3AEEE2A44433}"/>
          </ac:spMkLst>
        </pc:spChg>
        <pc:spChg chg="add mod">
          <ac:chgData name="김현준" userId="185f8337-2247-4f37-8bdb-f28dabdaedae" providerId="ADAL" clId="{E1A748C9-EDA6-4DC9-85B8-00309EA2CAD5}" dt="2019-06-19T08:07:24.769" v="5243" actId="1035"/>
          <ac:spMkLst>
            <pc:docMk/>
            <pc:sldMk cId="1654944892" sldId="287"/>
            <ac:spMk id="5" creationId="{99F337C0-81B2-4D50-87BD-82718932A21B}"/>
          </ac:spMkLst>
        </pc:spChg>
        <pc:spChg chg="mod">
          <ac:chgData name="김현준" userId="185f8337-2247-4f37-8bdb-f28dabdaedae" providerId="ADAL" clId="{E1A748C9-EDA6-4DC9-85B8-00309EA2CAD5}" dt="2019-06-19T08:07:24.769" v="5243" actId="1035"/>
          <ac:spMkLst>
            <pc:docMk/>
            <pc:sldMk cId="1654944892" sldId="287"/>
            <ac:spMk id="6" creationId="{14C5E126-581D-4D41-BFE1-3401E9660BA0}"/>
          </ac:spMkLst>
        </pc:spChg>
        <pc:spChg chg="add mod">
          <ac:chgData name="김현준" userId="185f8337-2247-4f37-8bdb-f28dabdaedae" providerId="ADAL" clId="{E1A748C9-EDA6-4DC9-85B8-00309EA2CAD5}" dt="2019-06-19T08:08:35.949" v="5277" actId="1076"/>
          <ac:spMkLst>
            <pc:docMk/>
            <pc:sldMk cId="1654944892" sldId="287"/>
            <ac:spMk id="7" creationId="{C9A7D976-35C6-4B91-847C-551A88CE9BEE}"/>
          </ac:spMkLst>
        </pc:spChg>
        <pc:spChg chg="add mod">
          <ac:chgData name="김현준" userId="185f8337-2247-4f37-8bdb-f28dabdaedae" providerId="ADAL" clId="{E1A748C9-EDA6-4DC9-85B8-00309EA2CAD5}" dt="2019-06-19T08:08:57.171" v="5281" actId="14100"/>
          <ac:spMkLst>
            <pc:docMk/>
            <pc:sldMk cId="1654944892" sldId="287"/>
            <ac:spMk id="8" creationId="{D643F0D0-1D51-49E5-B828-1522359EA15F}"/>
          </ac:spMkLst>
        </pc:spChg>
        <pc:spChg chg="add mod">
          <ac:chgData name="김현준" userId="185f8337-2247-4f37-8bdb-f28dabdaedae" providerId="ADAL" clId="{E1A748C9-EDA6-4DC9-85B8-00309EA2CAD5}" dt="2019-06-19T08:08:50.781" v="5279" actId="120"/>
          <ac:spMkLst>
            <pc:docMk/>
            <pc:sldMk cId="1654944892" sldId="287"/>
            <ac:spMk id="9" creationId="{EA7CAC6A-FB42-4513-8234-10C9A1DD8D53}"/>
          </ac:spMkLst>
        </pc:spChg>
      </pc:sldChg>
      <pc:sldChg chg="addSp delSp modSp">
        <pc:chgData name="김현준" userId="185f8337-2247-4f37-8bdb-f28dabdaedae" providerId="ADAL" clId="{E1A748C9-EDA6-4DC9-85B8-00309EA2CAD5}" dt="2019-06-19T08:04:35.591" v="5004" actId="20577"/>
        <pc:sldMkLst>
          <pc:docMk/>
          <pc:sldMk cId="2627468296" sldId="288"/>
        </pc:sldMkLst>
        <pc:spChg chg="mod">
          <ac:chgData name="김현준" userId="185f8337-2247-4f37-8bdb-f28dabdaedae" providerId="ADAL" clId="{E1A748C9-EDA6-4DC9-85B8-00309EA2CAD5}" dt="2019-06-19T08:04:35.591" v="5004" actId="20577"/>
          <ac:spMkLst>
            <pc:docMk/>
            <pc:sldMk cId="2627468296" sldId="288"/>
            <ac:spMk id="2" creationId="{2697B876-0A74-C143-90BE-819952CA3889}"/>
          </ac:spMkLst>
        </pc:spChg>
        <pc:spChg chg="del">
          <ac:chgData name="김현준" userId="185f8337-2247-4f37-8bdb-f28dabdaedae" providerId="ADAL" clId="{E1A748C9-EDA6-4DC9-85B8-00309EA2CAD5}" dt="2019-06-19T07:32:37.188" v="2749" actId="478"/>
          <ac:spMkLst>
            <pc:docMk/>
            <pc:sldMk cId="2627468296" sldId="288"/>
            <ac:spMk id="16" creationId="{FABF2002-A6A1-EC46-BEDA-9C408F1DA08B}"/>
          </ac:spMkLst>
        </pc:spChg>
        <pc:picChg chg="add mod">
          <ac:chgData name="김현준" userId="185f8337-2247-4f37-8bdb-f28dabdaedae" providerId="ADAL" clId="{E1A748C9-EDA6-4DC9-85B8-00309EA2CAD5}" dt="2019-06-19T07:32:55.363" v="2754" actId="1076"/>
          <ac:picMkLst>
            <pc:docMk/>
            <pc:sldMk cId="2627468296" sldId="288"/>
            <ac:picMk id="15" creationId="{C9F3ED7A-FC2A-4594-A2F3-D551ED8B39FE}"/>
          </ac:picMkLst>
        </pc:picChg>
        <pc:picChg chg="add mod">
          <ac:chgData name="김현준" userId="185f8337-2247-4f37-8bdb-f28dabdaedae" providerId="ADAL" clId="{E1A748C9-EDA6-4DC9-85B8-00309EA2CAD5}" dt="2019-06-19T07:32:56.282" v="2755" actId="1076"/>
          <ac:picMkLst>
            <pc:docMk/>
            <pc:sldMk cId="2627468296" sldId="288"/>
            <ac:picMk id="17" creationId="{A3D0F7D5-39E0-4350-BEA6-1B3C3FD639AB}"/>
          </ac:picMkLst>
        </pc:picChg>
      </pc:sldChg>
      <pc:sldChg chg="addSp delSp modSp">
        <pc:chgData name="김현준" userId="185f8337-2247-4f37-8bdb-f28dabdaedae" providerId="ADAL" clId="{E1A748C9-EDA6-4DC9-85B8-00309EA2CAD5}" dt="2019-06-19T08:03:50.670" v="4892" actId="1076"/>
        <pc:sldMkLst>
          <pc:docMk/>
          <pc:sldMk cId="1105673817" sldId="289"/>
        </pc:sldMkLst>
        <pc:spChg chg="mod">
          <ac:chgData name="김현준" userId="185f8337-2247-4f37-8bdb-f28dabdaedae" providerId="ADAL" clId="{E1A748C9-EDA6-4DC9-85B8-00309EA2CAD5}" dt="2019-06-19T08:00:22.465" v="4253"/>
          <ac:spMkLst>
            <pc:docMk/>
            <pc:sldMk cId="1105673817" sldId="289"/>
            <ac:spMk id="2" creationId="{79B839F2-E987-F44B-A1D0-7B933DA33774}"/>
          </ac:spMkLst>
        </pc:spChg>
        <pc:spChg chg="del">
          <ac:chgData name="김현준" userId="185f8337-2247-4f37-8bdb-f28dabdaedae" providerId="ADAL" clId="{E1A748C9-EDA6-4DC9-85B8-00309EA2CAD5}" dt="2019-06-19T01:41:17.802" v="20" actId="478"/>
          <ac:spMkLst>
            <pc:docMk/>
            <pc:sldMk cId="1105673817" sldId="289"/>
            <ac:spMk id="3" creationId="{613E40CC-FC55-4D4C-94E2-3BD2D360E585}"/>
          </ac:spMkLst>
        </pc:spChg>
        <pc:spChg chg="add mod">
          <ac:chgData name="김현준" userId="185f8337-2247-4f37-8bdb-f28dabdaedae" providerId="ADAL" clId="{E1A748C9-EDA6-4DC9-85B8-00309EA2CAD5}" dt="2019-06-19T01:41:44.379" v="23" actId="14100"/>
          <ac:spMkLst>
            <pc:docMk/>
            <pc:sldMk cId="1105673817" sldId="289"/>
            <ac:spMk id="4" creationId="{AE8D9B3D-52E4-4D9B-BE59-18B8AB7C7EFE}"/>
          </ac:spMkLst>
        </pc:spChg>
        <pc:spChg chg="add mod">
          <ac:chgData name="김현준" userId="185f8337-2247-4f37-8bdb-f28dabdaedae" providerId="ADAL" clId="{E1A748C9-EDA6-4DC9-85B8-00309EA2CAD5}" dt="2019-06-19T01:42:03.968" v="26" actId="1076"/>
          <ac:spMkLst>
            <pc:docMk/>
            <pc:sldMk cId="1105673817" sldId="289"/>
            <ac:spMk id="5" creationId="{ABB87F00-5429-4659-892F-8A4B359A985E}"/>
          </ac:spMkLst>
        </pc:spChg>
        <pc:spChg chg="add mod">
          <ac:chgData name="김현준" userId="185f8337-2247-4f37-8bdb-f28dabdaedae" providerId="ADAL" clId="{E1A748C9-EDA6-4DC9-85B8-00309EA2CAD5}" dt="2019-06-19T07:32:02.924" v="2745" actId="1076"/>
          <ac:spMkLst>
            <pc:docMk/>
            <pc:sldMk cId="1105673817" sldId="289"/>
            <ac:spMk id="11" creationId="{F65E47E5-35B9-41F2-B743-2652F455B1F1}"/>
          </ac:spMkLst>
        </pc:spChg>
        <pc:spChg chg="add mod">
          <ac:chgData name="김현준" userId="185f8337-2247-4f37-8bdb-f28dabdaedae" providerId="ADAL" clId="{E1A748C9-EDA6-4DC9-85B8-00309EA2CAD5}" dt="2019-06-19T08:03:50.670" v="4892" actId="1076"/>
          <ac:spMkLst>
            <pc:docMk/>
            <pc:sldMk cId="1105673817" sldId="289"/>
            <ac:spMk id="12" creationId="{7334897F-3C05-4EF4-BBC3-5C7A6F210BED}"/>
          </ac:spMkLst>
        </pc:spChg>
        <pc:picChg chg="add mod modCrop">
          <ac:chgData name="김현준" userId="185f8337-2247-4f37-8bdb-f28dabdaedae" providerId="ADAL" clId="{E1A748C9-EDA6-4DC9-85B8-00309EA2CAD5}" dt="2019-06-19T07:31:24.406" v="2739" actId="1076"/>
          <ac:picMkLst>
            <pc:docMk/>
            <pc:sldMk cId="1105673817" sldId="289"/>
            <ac:picMk id="10" creationId="{A738DE01-175E-4290-A8F1-9F44DFEDBA5A}"/>
          </ac:picMkLst>
        </pc:picChg>
        <pc:picChg chg="add del mod">
          <ac:chgData name="김현준" userId="185f8337-2247-4f37-8bdb-f28dabdaedae" providerId="ADAL" clId="{E1A748C9-EDA6-4DC9-85B8-00309EA2CAD5}" dt="2019-06-19T07:30:25.680" v="2717" actId="478"/>
          <ac:picMkLst>
            <pc:docMk/>
            <pc:sldMk cId="1105673817" sldId="289"/>
            <ac:picMk id="2049" creationId="{D8093F62-E049-4240-A1F3-09FE3E107B84}"/>
          </ac:picMkLst>
        </pc:picChg>
        <pc:picChg chg="add mod">
          <ac:chgData name="김현준" userId="185f8337-2247-4f37-8bdb-f28dabdaedae" providerId="ADAL" clId="{E1A748C9-EDA6-4DC9-85B8-00309EA2CAD5}" dt="2019-06-19T07:31:24.406" v="2739" actId="1076"/>
          <ac:picMkLst>
            <pc:docMk/>
            <pc:sldMk cId="1105673817" sldId="289"/>
            <ac:picMk id="2051" creationId="{ECA3EC64-CB40-45EB-AB91-FF0F776D1EA4}"/>
          </ac:picMkLst>
        </pc:picChg>
        <pc:picChg chg="add mod">
          <ac:chgData name="김현준" userId="185f8337-2247-4f37-8bdb-f28dabdaedae" providerId="ADAL" clId="{E1A748C9-EDA6-4DC9-85B8-00309EA2CAD5}" dt="2019-06-19T07:31:24.406" v="2739" actId="1076"/>
          <ac:picMkLst>
            <pc:docMk/>
            <pc:sldMk cId="1105673817" sldId="289"/>
            <ac:picMk id="2052" creationId="{5C412134-7773-42AB-91AC-A27F814E5AA7}"/>
          </ac:picMkLst>
        </pc:picChg>
        <pc:picChg chg="add mod">
          <ac:chgData name="김현준" userId="185f8337-2247-4f37-8bdb-f28dabdaedae" providerId="ADAL" clId="{E1A748C9-EDA6-4DC9-85B8-00309EA2CAD5}" dt="2019-06-19T07:31:24.406" v="2739" actId="1076"/>
          <ac:picMkLst>
            <pc:docMk/>
            <pc:sldMk cId="1105673817" sldId="289"/>
            <ac:picMk id="2053" creationId="{9E87DAAA-FFC4-47F0-8826-2D14DB5683A6}"/>
          </ac:picMkLst>
        </pc:picChg>
      </pc:sldChg>
      <pc:sldChg chg="addSp delSp modSp del">
        <pc:chgData name="김현준" userId="185f8337-2247-4f37-8bdb-f28dabdaedae" providerId="ADAL" clId="{E1A748C9-EDA6-4DC9-85B8-00309EA2CAD5}" dt="2019-06-19T07:33:08.993" v="2758" actId="2696"/>
        <pc:sldMkLst>
          <pc:docMk/>
          <pc:sldMk cId="213946794" sldId="290"/>
        </pc:sldMkLst>
        <pc:spChg chg="del">
          <ac:chgData name="김현준" userId="185f8337-2247-4f37-8bdb-f28dabdaedae" providerId="ADAL" clId="{E1A748C9-EDA6-4DC9-85B8-00309EA2CAD5}" dt="2019-06-19T01:39:06.594" v="0" actId="478"/>
          <ac:spMkLst>
            <pc:docMk/>
            <pc:sldMk cId="213946794" sldId="290"/>
            <ac:spMk id="3" creationId="{5A341FF3-7CB2-0545-AF06-5F7E32CA3706}"/>
          </ac:spMkLst>
        </pc:spChg>
        <pc:spChg chg="add del mod">
          <ac:chgData name="김현준" userId="185f8337-2247-4f37-8bdb-f28dabdaedae" providerId="ADAL" clId="{E1A748C9-EDA6-4DC9-85B8-00309EA2CAD5}" dt="2019-06-19T01:39:22.094" v="4"/>
          <ac:spMkLst>
            <pc:docMk/>
            <pc:sldMk cId="213946794" sldId="290"/>
            <ac:spMk id="4" creationId="{AC478B32-5A5F-4761-9215-9946EE814AEF}"/>
          </ac:spMkLst>
        </pc:spChg>
        <pc:spChg chg="add del">
          <ac:chgData name="김현준" userId="185f8337-2247-4f37-8bdb-f28dabdaedae" providerId="ADAL" clId="{E1A748C9-EDA6-4DC9-85B8-00309EA2CAD5}" dt="2019-06-19T01:39:46.439" v="6"/>
          <ac:spMkLst>
            <pc:docMk/>
            <pc:sldMk cId="213946794" sldId="290"/>
            <ac:spMk id="5" creationId="{9DE7FF35-6F13-4DAD-BCD9-C2F522A67AE4}"/>
          </ac:spMkLst>
        </pc:spChg>
        <pc:spChg chg="add mod">
          <ac:chgData name="김현준" userId="185f8337-2247-4f37-8bdb-f28dabdaedae" providerId="ADAL" clId="{E1A748C9-EDA6-4DC9-85B8-00309EA2CAD5}" dt="2019-06-19T01:39:50.990" v="8" actId="14100"/>
          <ac:spMkLst>
            <pc:docMk/>
            <pc:sldMk cId="213946794" sldId="290"/>
            <ac:spMk id="6" creationId="{FB970180-FF38-470E-ACF0-5BA67F3061CD}"/>
          </ac:spMkLst>
        </pc:spChg>
        <pc:picChg chg="add del mod">
          <ac:chgData name="김현준" userId="185f8337-2247-4f37-8bdb-f28dabdaedae" providerId="ADAL" clId="{E1A748C9-EDA6-4DC9-85B8-00309EA2CAD5}" dt="2019-06-19T01:39:22.094" v="4"/>
          <ac:picMkLst>
            <pc:docMk/>
            <pc:sldMk cId="213946794" sldId="290"/>
            <ac:picMk id="1025" creationId="{FCCB8D13-0E16-43E1-95EB-D93F621A289D}"/>
          </ac:picMkLst>
        </pc:picChg>
        <pc:picChg chg="add del">
          <ac:chgData name="김현준" userId="185f8337-2247-4f37-8bdb-f28dabdaedae" providerId="ADAL" clId="{E1A748C9-EDA6-4DC9-85B8-00309EA2CAD5}" dt="2019-06-19T01:39:46.439" v="6"/>
          <ac:picMkLst>
            <pc:docMk/>
            <pc:sldMk cId="213946794" sldId="290"/>
            <ac:picMk id="1027" creationId="{1BC1DFE3-DBD6-4C15-B4BE-B9F4A618BF8D}"/>
          </ac:picMkLst>
        </pc:picChg>
        <pc:picChg chg="add del">
          <ac:chgData name="김현준" userId="185f8337-2247-4f37-8bdb-f28dabdaedae" providerId="ADAL" clId="{E1A748C9-EDA6-4DC9-85B8-00309EA2CAD5}" dt="2019-06-19T01:39:46.439" v="6"/>
          <ac:picMkLst>
            <pc:docMk/>
            <pc:sldMk cId="213946794" sldId="290"/>
            <ac:picMk id="1028" creationId="{15CA296E-8C20-4A01-BE13-D53DEE2297EC}"/>
          </ac:picMkLst>
        </pc:picChg>
        <pc:picChg chg="add del mod">
          <ac:chgData name="김현준" userId="185f8337-2247-4f37-8bdb-f28dabdaedae" providerId="ADAL" clId="{E1A748C9-EDA6-4DC9-85B8-00309EA2CAD5}" dt="2019-06-19T07:33:05.843" v="2756"/>
          <ac:picMkLst>
            <pc:docMk/>
            <pc:sldMk cId="213946794" sldId="290"/>
            <ac:picMk id="1030" creationId="{5B769DCA-851A-4BC7-96F2-AF998462D30F}"/>
          </ac:picMkLst>
        </pc:picChg>
        <pc:picChg chg="add del mod">
          <ac:chgData name="김현준" userId="185f8337-2247-4f37-8bdb-f28dabdaedae" providerId="ADAL" clId="{E1A748C9-EDA6-4DC9-85B8-00309EA2CAD5}" dt="2019-06-19T07:33:05.843" v="2756"/>
          <ac:picMkLst>
            <pc:docMk/>
            <pc:sldMk cId="213946794" sldId="290"/>
            <ac:picMk id="1031" creationId="{6881067F-44A6-4A6A-8385-FD55A8DDE12B}"/>
          </ac:picMkLst>
        </pc:picChg>
      </pc:sldChg>
      <pc:sldChg chg="addSp delSp modSp modAnim">
        <pc:chgData name="김현준" userId="185f8337-2247-4f37-8bdb-f28dabdaedae" providerId="ADAL" clId="{E1A748C9-EDA6-4DC9-85B8-00309EA2CAD5}" dt="2019-06-19T08:09:53.106" v="5299" actId="403"/>
        <pc:sldMkLst>
          <pc:docMk/>
          <pc:sldMk cId="1517513327" sldId="291"/>
        </pc:sldMkLst>
        <pc:spChg chg="mod">
          <ac:chgData name="김현준" userId="185f8337-2247-4f37-8bdb-f28dabdaedae" providerId="ADAL" clId="{E1A748C9-EDA6-4DC9-85B8-00309EA2CAD5}" dt="2019-06-19T05:36:02.279" v="198" actId="1076"/>
          <ac:spMkLst>
            <pc:docMk/>
            <pc:sldMk cId="1517513327" sldId="291"/>
            <ac:spMk id="2" creationId="{E1D91835-6B6E-2C4A-BFC3-7CCE9B65AD92}"/>
          </ac:spMkLst>
        </pc:spChg>
        <pc:spChg chg="del mod">
          <ac:chgData name="김현준" userId="185f8337-2247-4f37-8bdb-f28dabdaedae" providerId="ADAL" clId="{E1A748C9-EDA6-4DC9-85B8-00309EA2CAD5}" dt="2019-06-19T05:35:28.420" v="164" actId="478"/>
          <ac:spMkLst>
            <pc:docMk/>
            <pc:sldMk cId="1517513327" sldId="291"/>
            <ac:spMk id="3" creationId="{5E7AF867-DE4A-DC4A-AB8C-A6E7C478A99F}"/>
          </ac:spMkLst>
        </pc:spChg>
        <pc:spChg chg="add del mod">
          <ac:chgData name="김현준" userId="185f8337-2247-4f37-8bdb-f28dabdaedae" providerId="ADAL" clId="{E1A748C9-EDA6-4DC9-85B8-00309EA2CAD5}" dt="2019-06-19T05:35:30.702" v="165" actId="478"/>
          <ac:spMkLst>
            <pc:docMk/>
            <pc:sldMk cId="1517513327" sldId="291"/>
            <ac:spMk id="7" creationId="{A6692716-CB59-4770-8AE5-399106E18736}"/>
          </ac:spMkLst>
        </pc:spChg>
        <pc:spChg chg="mod">
          <ac:chgData name="김현준" userId="185f8337-2247-4f37-8bdb-f28dabdaedae" providerId="ADAL" clId="{E1A748C9-EDA6-4DC9-85B8-00309EA2CAD5}" dt="2019-06-19T05:35:35.787" v="168" actId="1076"/>
          <ac:spMkLst>
            <pc:docMk/>
            <pc:sldMk cId="1517513327" sldId="291"/>
            <ac:spMk id="9" creationId="{618A08B4-76DE-4A3C-82EF-C3DD68196937}"/>
          </ac:spMkLst>
        </pc:spChg>
        <pc:spChg chg="mod">
          <ac:chgData name="김현준" userId="185f8337-2247-4f37-8bdb-f28dabdaedae" providerId="ADAL" clId="{E1A748C9-EDA6-4DC9-85B8-00309EA2CAD5}" dt="2019-06-19T07:35:33.478" v="2792" actId="20577"/>
          <ac:spMkLst>
            <pc:docMk/>
            <pc:sldMk cId="1517513327" sldId="291"/>
            <ac:spMk id="10" creationId="{55236AB5-75B4-4209-BF68-8424E01A04EA}"/>
          </ac:spMkLst>
        </pc:spChg>
        <pc:spChg chg="add mod">
          <ac:chgData name="김현준" userId="185f8337-2247-4f37-8bdb-f28dabdaedae" providerId="ADAL" clId="{E1A748C9-EDA6-4DC9-85B8-00309EA2CAD5}" dt="2019-06-19T06:13:10.572" v="1331" actId="20577"/>
          <ac:spMkLst>
            <pc:docMk/>
            <pc:sldMk cId="1517513327" sldId="291"/>
            <ac:spMk id="11" creationId="{5070FD6A-900F-4BB7-9712-C5DEBBC877EA}"/>
          </ac:spMkLst>
        </pc:spChg>
        <pc:spChg chg="mod">
          <ac:chgData name="김현준" userId="185f8337-2247-4f37-8bdb-f28dabdaedae" providerId="ADAL" clId="{E1A748C9-EDA6-4DC9-85B8-00309EA2CAD5}" dt="2019-06-19T07:35:11.726" v="2786" actId="1037"/>
          <ac:spMkLst>
            <pc:docMk/>
            <pc:sldMk cId="1517513327" sldId="291"/>
            <ac:spMk id="13" creationId="{05C4A232-19FD-4630-8A15-E43634572132}"/>
          </ac:spMkLst>
        </pc:spChg>
        <pc:spChg chg="mod">
          <ac:chgData name="김현준" userId="185f8337-2247-4f37-8bdb-f28dabdaedae" providerId="ADAL" clId="{E1A748C9-EDA6-4DC9-85B8-00309EA2CAD5}" dt="2019-06-19T08:09:53.106" v="5299" actId="403"/>
          <ac:spMkLst>
            <pc:docMk/>
            <pc:sldMk cId="1517513327" sldId="291"/>
            <ac:spMk id="14" creationId="{DBA947EE-441F-4BA6-AF87-D51D6141B293}"/>
          </ac:spMkLst>
        </pc:spChg>
        <pc:spChg chg="add mod">
          <ac:chgData name="김현준" userId="185f8337-2247-4f37-8bdb-f28dabdaedae" providerId="ADAL" clId="{E1A748C9-EDA6-4DC9-85B8-00309EA2CAD5}" dt="2019-06-19T07:35:22.110" v="2790" actId="1076"/>
          <ac:spMkLst>
            <pc:docMk/>
            <pc:sldMk cId="1517513327" sldId="291"/>
            <ac:spMk id="16" creationId="{E7A41ED8-0DEF-4CF6-A059-8539970B6749}"/>
          </ac:spMkLst>
        </pc:spChg>
        <pc:spChg chg="add del mod">
          <ac:chgData name="김현준" userId="185f8337-2247-4f37-8bdb-f28dabdaedae" providerId="ADAL" clId="{E1A748C9-EDA6-4DC9-85B8-00309EA2CAD5}" dt="2019-06-19T05:47:48.188" v="604"/>
          <ac:spMkLst>
            <pc:docMk/>
            <pc:sldMk cId="1517513327" sldId="291"/>
            <ac:spMk id="17" creationId="{85DAE383-A572-4B10-8FF7-E033EF58DDD6}"/>
          </ac:spMkLst>
        </pc:spChg>
        <pc:spChg chg="add mod">
          <ac:chgData name="김현준" userId="185f8337-2247-4f37-8bdb-f28dabdaedae" providerId="ADAL" clId="{E1A748C9-EDA6-4DC9-85B8-00309EA2CAD5}" dt="2019-06-19T06:13:06.300" v="1321"/>
          <ac:spMkLst>
            <pc:docMk/>
            <pc:sldMk cId="1517513327" sldId="291"/>
            <ac:spMk id="18" creationId="{A245DF69-8B8C-452F-9826-D53013F34B23}"/>
          </ac:spMkLst>
        </pc:spChg>
        <pc:spChg chg="mod">
          <ac:chgData name="김현준" userId="185f8337-2247-4f37-8bdb-f28dabdaedae" providerId="ADAL" clId="{E1A748C9-EDA6-4DC9-85B8-00309EA2CAD5}" dt="2019-06-19T08:09:41.161" v="5297" actId="1076"/>
          <ac:spMkLst>
            <pc:docMk/>
            <pc:sldMk cId="1517513327" sldId="291"/>
            <ac:spMk id="21" creationId="{8B3846C2-EE25-42B2-AFA2-5A9769ECA4D1}"/>
          </ac:spMkLst>
        </pc:spChg>
        <pc:grpChg chg="add mod">
          <ac:chgData name="김현준" userId="185f8337-2247-4f37-8bdb-f28dabdaedae" providerId="ADAL" clId="{E1A748C9-EDA6-4DC9-85B8-00309EA2CAD5}" dt="2019-06-19T07:34:58.271" v="2771" actId="1076"/>
          <ac:grpSpMkLst>
            <pc:docMk/>
            <pc:sldMk cId="1517513327" sldId="291"/>
            <ac:grpSpMk id="8" creationId="{E63F467B-E340-4C6B-AE15-0E43AAED6C75}"/>
          </ac:grpSpMkLst>
        </pc:grpChg>
        <pc:grpChg chg="add mod">
          <ac:chgData name="김현준" userId="185f8337-2247-4f37-8bdb-f28dabdaedae" providerId="ADAL" clId="{E1A748C9-EDA6-4DC9-85B8-00309EA2CAD5}" dt="2019-06-19T07:35:26.340" v="2791" actId="1076"/>
          <ac:grpSpMkLst>
            <pc:docMk/>
            <pc:sldMk cId="1517513327" sldId="291"/>
            <ac:grpSpMk id="12" creationId="{4C626013-2FBC-4E83-9DC8-8DA453557C32}"/>
          </ac:grpSpMkLst>
        </pc:grpChg>
        <pc:grpChg chg="add mod">
          <ac:chgData name="김현준" userId="185f8337-2247-4f37-8bdb-f28dabdaedae" providerId="ADAL" clId="{E1A748C9-EDA6-4DC9-85B8-00309EA2CAD5}" dt="2019-06-19T08:09:20.658" v="5288" actId="14100"/>
          <ac:grpSpMkLst>
            <pc:docMk/>
            <pc:sldMk cId="1517513327" sldId="291"/>
            <ac:grpSpMk id="19" creationId="{17043753-5CE8-46D8-A5AE-DB8E34CEC1E3}"/>
          </ac:grpSpMkLst>
        </pc:grpChg>
        <pc:picChg chg="add mod modCrop">
          <ac:chgData name="김현준" userId="185f8337-2247-4f37-8bdb-f28dabdaedae" providerId="ADAL" clId="{E1A748C9-EDA6-4DC9-85B8-00309EA2CAD5}" dt="2019-06-19T05:53:01.979" v="732" actId="732"/>
          <ac:picMkLst>
            <pc:docMk/>
            <pc:sldMk cId="1517513327" sldId="291"/>
            <ac:picMk id="4" creationId="{47FFD6C5-453A-44A6-8011-C7606B519CCF}"/>
          </ac:picMkLst>
        </pc:picChg>
        <pc:picChg chg="add mod modCrop">
          <ac:chgData name="김현준" userId="185f8337-2247-4f37-8bdb-f28dabdaedae" providerId="ADAL" clId="{E1A748C9-EDA6-4DC9-85B8-00309EA2CAD5}" dt="2019-06-19T05:53:04.653" v="733" actId="1076"/>
          <ac:picMkLst>
            <pc:docMk/>
            <pc:sldMk cId="1517513327" sldId="291"/>
            <ac:picMk id="5" creationId="{B7860D50-327A-46A5-A6AE-0F9117432FA2}"/>
          </ac:picMkLst>
        </pc:picChg>
        <pc:picChg chg="add mod">
          <ac:chgData name="김현준" userId="185f8337-2247-4f37-8bdb-f28dabdaedae" providerId="ADAL" clId="{E1A748C9-EDA6-4DC9-85B8-00309EA2CAD5}" dt="2019-06-19T05:53:10.798" v="735" actId="1076"/>
          <ac:picMkLst>
            <pc:docMk/>
            <pc:sldMk cId="1517513327" sldId="291"/>
            <ac:picMk id="3074" creationId="{99569FFA-975C-47FB-B96C-4B3FA8B959C9}"/>
          </ac:picMkLst>
        </pc:picChg>
      </pc:sldChg>
      <pc:sldChg chg="del">
        <pc:chgData name="김현준" userId="185f8337-2247-4f37-8bdb-f28dabdaedae" providerId="ADAL" clId="{E1A748C9-EDA6-4DC9-85B8-00309EA2CAD5}" dt="2019-06-19T07:32:11.768" v="2746" actId="2696"/>
        <pc:sldMkLst>
          <pc:docMk/>
          <pc:sldMk cId="1240564824" sldId="292"/>
        </pc:sldMkLst>
      </pc:sldChg>
      <pc:sldChg chg="addSp delSp modSp add">
        <pc:chgData name="김현준" userId="185f8337-2247-4f37-8bdb-f28dabdaedae" providerId="ADAL" clId="{E1A748C9-EDA6-4DC9-85B8-00309EA2CAD5}" dt="2019-06-19T07:53:53.596" v="3404" actId="14100"/>
        <pc:sldMkLst>
          <pc:docMk/>
          <pc:sldMk cId="3112374691" sldId="293"/>
        </pc:sldMkLst>
        <pc:spChg chg="mod">
          <ac:chgData name="김현준" userId="185f8337-2247-4f37-8bdb-f28dabdaedae" providerId="ADAL" clId="{E1A748C9-EDA6-4DC9-85B8-00309EA2CAD5}" dt="2019-06-19T06:55:53.024" v="1838" actId="1076"/>
          <ac:spMkLst>
            <pc:docMk/>
            <pc:sldMk cId="3112374691" sldId="293"/>
            <ac:spMk id="2" creationId="{B25613F0-FF80-E344-932F-F33249A369D2}"/>
          </ac:spMkLst>
        </pc:spChg>
        <pc:spChg chg="del mod">
          <ac:chgData name="김현준" userId="185f8337-2247-4f37-8bdb-f28dabdaedae" providerId="ADAL" clId="{E1A748C9-EDA6-4DC9-85B8-00309EA2CAD5}" dt="2019-06-19T06:23:59.844" v="1705" actId="478"/>
          <ac:spMkLst>
            <pc:docMk/>
            <pc:sldMk cId="3112374691" sldId="293"/>
            <ac:spMk id="4" creationId="{6516C7DB-E24A-D24D-8B9E-5B2AE267ECA2}"/>
          </ac:spMkLst>
        </pc:spChg>
        <pc:spChg chg="del mod">
          <ac:chgData name="김현준" userId="185f8337-2247-4f37-8bdb-f28dabdaedae" providerId="ADAL" clId="{E1A748C9-EDA6-4DC9-85B8-00309EA2CAD5}" dt="2019-06-19T07:42:18.111" v="2837" actId="478"/>
          <ac:spMkLst>
            <pc:docMk/>
            <pc:sldMk cId="3112374691" sldId="293"/>
            <ac:spMk id="5" creationId="{A94ABBAA-A750-9B4B-95FF-660268B7A13B}"/>
          </ac:spMkLst>
        </pc:spChg>
        <pc:spChg chg="add mod">
          <ac:chgData name="김현준" userId="185f8337-2247-4f37-8bdb-f28dabdaedae" providerId="ADAL" clId="{E1A748C9-EDA6-4DC9-85B8-00309EA2CAD5}" dt="2019-06-19T06:24:41.242" v="1721" actId="1076"/>
          <ac:spMkLst>
            <pc:docMk/>
            <pc:sldMk cId="3112374691" sldId="293"/>
            <ac:spMk id="8" creationId="{F5513E49-1AB2-4622-B360-E3F5E6FC19A1}"/>
          </ac:spMkLst>
        </pc:spChg>
        <pc:spChg chg="add mod">
          <ac:chgData name="김현준" userId="185f8337-2247-4f37-8bdb-f28dabdaedae" providerId="ADAL" clId="{E1A748C9-EDA6-4DC9-85B8-00309EA2CAD5}" dt="2019-06-19T07:53:53.596" v="3404" actId="14100"/>
          <ac:spMkLst>
            <pc:docMk/>
            <pc:sldMk cId="3112374691" sldId="293"/>
            <ac:spMk id="9" creationId="{21BFBF2C-D1F1-4F9D-8C95-C6BA3C5EB6AA}"/>
          </ac:spMkLst>
        </pc:spChg>
        <pc:spChg chg="add del mod">
          <ac:chgData name="김현준" userId="185f8337-2247-4f37-8bdb-f28dabdaedae" providerId="ADAL" clId="{E1A748C9-EDA6-4DC9-85B8-00309EA2CAD5}" dt="2019-06-19T07:40:06.968" v="2811"/>
          <ac:spMkLst>
            <pc:docMk/>
            <pc:sldMk cId="3112374691" sldId="293"/>
            <ac:spMk id="10" creationId="{C2CB93E4-F8AE-4A34-830B-2E1C65386976}"/>
          </ac:spMkLst>
        </pc:spChg>
        <pc:spChg chg="add del">
          <ac:chgData name="김현준" userId="185f8337-2247-4f37-8bdb-f28dabdaedae" providerId="ADAL" clId="{E1A748C9-EDA6-4DC9-85B8-00309EA2CAD5}" dt="2019-06-19T07:40:09.172" v="2813"/>
          <ac:spMkLst>
            <pc:docMk/>
            <pc:sldMk cId="3112374691" sldId="293"/>
            <ac:spMk id="11" creationId="{467675AC-06E7-413A-A7CB-ACF0AA6796E0}"/>
          </ac:spMkLst>
        </pc:spChg>
        <pc:picChg chg="add del mod modCrop">
          <ac:chgData name="김현준" userId="185f8337-2247-4f37-8bdb-f28dabdaedae" providerId="ADAL" clId="{E1A748C9-EDA6-4DC9-85B8-00309EA2CAD5}" dt="2019-06-19T07:46:10.864" v="2855" actId="478"/>
          <ac:picMkLst>
            <pc:docMk/>
            <pc:sldMk cId="3112374691" sldId="293"/>
            <ac:picMk id="3" creationId="{7AF40B3A-CE4A-4FAC-825A-B5A210401340}"/>
          </ac:picMkLst>
        </pc:picChg>
        <pc:picChg chg="add mod">
          <ac:chgData name="김현준" userId="185f8337-2247-4f37-8bdb-f28dabdaedae" providerId="ADAL" clId="{E1A748C9-EDA6-4DC9-85B8-00309EA2CAD5}" dt="2019-06-19T07:46:19.483" v="2857" actId="1076"/>
          <ac:picMkLst>
            <pc:docMk/>
            <pc:sldMk cId="3112374691" sldId="293"/>
            <ac:picMk id="6" creationId="{E246F0C2-8733-4F73-A96C-20E68C7D6737}"/>
          </ac:picMkLst>
        </pc:picChg>
        <pc:picChg chg="add del mod">
          <ac:chgData name="김현준" userId="185f8337-2247-4f37-8bdb-f28dabdaedae" providerId="ADAL" clId="{E1A748C9-EDA6-4DC9-85B8-00309EA2CAD5}" dt="2019-06-19T06:23:13.775" v="1697" actId="478"/>
          <ac:picMkLst>
            <pc:docMk/>
            <pc:sldMk cId="3112374691" sldId="293"/>
            <ac:picMk id="7" creationId="{9A9EC7D1-0E85-48E1-8509-A1DFF709A3C8}"/>
          </ac:picMkLst>
        </pc:picChg>
        <pc:picChg chg="add mod">
          <ac:chgData name="김현준" userId="185f8337-2247-4f37-8bdb-f28dabdaedae" providerId="ADAL" clId="{E1A748C9-EDA6-4DC9-85B8-00309EA2CAD5}" dt="2019-06-19T07:41:07.938" v="2822" actId="571"/>
          <ac:picMkLst>
            <pc:docMk/>
            <pc:sldMk cId="3112374691" sldId="293"/>
            <ac:picMk id="12" creationId="{90BE324C-E5B4-4441-B58E-3E25B01F84C3}"/>
          </ac:picMkLst>
        </pc:picChg>
        <pc:picChg chg="add mod">
          <ac:chgData name="김현준" userId="185f8337-2247-4f37-8bdb-f28dabdaedae" providerId="ADAL" clId="{E1A748C9-EDA6-4DC9-85B8-00309EA2CAD5}" dt="2019-06-19T07:41:07.938" v="2822" actId="571"/>
          <ac:picMkLst>
            <pc:docMk/>
            <pc:sldMk cId="3112374691" sldId="293"/>
            <ac:picMk id="13" creationId="{33013802-5028-4580-8BA2-048AB6AEF012}"/>
          </ac:picMkLst>
        </pc:picChg>
      </pc:sldChg>
      <pc:sldChg chg="addSp delSp modSp add ord">
        <pc:chgData name="김현준" userId="185f8337-2247-4f37-8bdb-f28dabdaedae" providerId="ADAL" clId="{E1A748C9-EDA6-4DC9-85B8-00309EA2CAD5}" dt="2019-06-19T07:08:44.548" v="2364" actId="20577"/>
        <pc:sldMkLst>
          <pc:docMk/>
          <pc:sldMk cId="3998298906" sldId="294"/>
        </pc:sldMkLst>
        <pc:spChg chg="mod">
          <ac:chgData name="김현준" userId="185f8337-2247-4f37-8bdb-f28dabdaedae" providerId="ADAL" clId="{E1A748C9-EDA6-4DC9-85B8-00309EA2CAD5}" dt="2019-06-19T07:08:44.548" v="2364" actId="20577"/>
          <ac:spMkLst>
            <pc:docMk/>
            <pc:sldMk cId="3998298906" sldId="294"/>
            <ac:spMk id="2" creationId="{35EC16CC-BF4E-45FD-BC0E-7454A9A503FB}"/>
          </ac:spMkLst>
        </pc:spChg>
        <pc:spChg chg="del">
          <ac:chgData name="김현준" userId="185f8337-2247-4f37-8bdb-f28dabdaedae" providerId="ADAL" clId="{E1A748C9-EDA6-4DC9-85B8-00309EA2CAD5}" dt="2019-06-19T06:50:31.331" v="1751" actId="478"/>
          <ac:spMkLst>
            <pc:docMk/>
            <pc:sldMk cId="3998298906" sldId="294"/>
            <ac:spMk id="3" creationId="{DFF40D40-78F5-422B-9473-48F5BD633F70}"/>
          </ac:spMkLst>
        </pc:spChg>
        <pc:spChg chg="add mod">
          <ac:chgData name="김현준" userId="185f8337-2247-4f37-8bdb-f28dabdaedae" providerId="ADAL" clId="{E1A748C9-EDA6-4DC9-85B8-00309EA2CAD5}" dt="2019-06-19T06:55:12.068" v="1819" actId="1076"/>
          <ac:spMkLst>
            <pc:docMk/>
            <pc:sldMk cId="3998298906" sldId="294"/>
            <ac:spMk id="7" creationId="{C2C13A76-60AC-4A8D-815D-078FE8A9AAB0}"/>
          </ac:spMkLst>
        </pc:spChg>
        <pc:spChg chg="add mod">
          <ac:chgData name="김현준" userId="185f8337-2247-4f37-8bdb-f28dabdaedae" providerId="ADAL" clId="{E1A748C9-EDA6-4DC9-85B8-00309EA2CAD5}" dt="2019-06-19T06:55:47.717" v="1836" actId="1076"/>
          <ac:spMkLst>
            <pc:docMk/>
            <pc:sldMk cId="3998298906" sldId="294"/>
            <ac:spMk id="8" creationId="{AC0DD8CA-66FD-4130-B90A-45704BCD71B2}"/>
          </ac:spMkLst>
        </pc:spChg>
        <pc:spChg chg="add mod">
          <ac:chgData name="김현준" userId="185f8337-2247-4f37-8bdb-f28dabdaedae" providerId="ADAL" clId="{E1A748C9-EDA6-4DC9-85B8-00309EA2CAD5}" dt="2019-06-19T07:00:42.664" v="2183" actId="14100"/>
          <ac:spMkLst>
            <pc:docMk/>
            <pc:sldMk cId="3998298906" sldId="294"/>
            <ac:spMk id="9" creationId="{2EBC8710-096C-48CF-A812-9D262E6EBFBB}"/>
          </ac:spMkLst>
        </pc:spChg>
        <pc:spChg chg="add mod">
          <ac:chgData name="김현준" userId="185f8337-2247-4f37-8bdb-f28dabdaedae" providerId="ADAL" clId="{E1A748C9-EDA6-4DC9-85B8-00309EA2CAD5}" dt="2019-06-19T07:01:46.061" v="2275" actId="20577"/>
          <ac:spMkLst>
            <pc:docMk/>
            <pc:sldMk cId="3998298906" sldId="294"/>
            <ac:spMk id="10" creationId="{A379EA3C-B2C9-419C-B24D-22C7FC6DE87D}"/>
          </ac:spMkLst>
        </pc:spChg>
        <pc:spChg chg="add mod">
          <ac:chgData name="김현준" userId="185f8337-2247-4f37-8bdb-f28dabdaedae" providerId="ADAL" clId="{E1A748C9-EDA6-4DC9-85B8-00309EA2CAD5}" dt="2019-06-19T06:57:49.891" v="1887" actId="1038"/>
          <ac:spMkLst>
            <pc:docMk/>
            <pc:sldMk cId="3998298906" sldId="294"/>
            <ac:spMk id="11" creationId="{A35A90B6-9A3D-47A1-9FD2-0E14ED618651}"/>
          </ac:spMkLst>
        </pc:spChg>
        <pc:spChg chg="add mod">
          <ac:chgData name="김현준" userId="185f8337-2247-4f37-8bdb-f28dabdaedae" providerId="ADAL" clId="{E1A748C9-EDA6-4DC9-85B8-00309EA2CAD5}" dt="2019-06-19T06:58:33.703" v="1911" actId="14100"/>
          <ac:spMkLst>
            <pc:docMk/>
            <pc:sldMk cId="3998298906" sldId="294"/>
            <ac:spMk id="16" creationId="{3623A54A-E623-4C9F-BF7A-A9B853189189}"/>
          </ac:spMkLst>
        </pc:spChg>
        <pc:picChg chg="add mod modCrop">
          <ac:chgData name="김현준" userId="185f8337-2247-4f37-8bdb-f28dabdaedae" providerId="ADAL" clId="{E1A748C9-EDA6-4DC9-85B8-00309EA2CAD5}" dt="2019-06-19T06:57:40.281" v="1881" actId="1076"/>
          <ac:picMkLst>
            <pc:docMk/>
            <pc:sldMk cId="3998298906" sldId="294"/>
            <ac:picMk id="4" creationId="{900FBC0D-233B-499E-831E-2C24352DA1A8}"/>
          </ac:picMkLst>
        </pc:picChg>
        <pc:picChg chg="add mod modCrop">
          <ac:chgData name="김현준" userId="185f8337-2247-4f37-8bdb-f28dabdaedae" providerId="ADAL" clId="{E1A748C9-EDA6-4DC9-85B8-00309EA2CAD5}" dt="2019-06-19T06:54:57.669" v="1815" actId="1076"/>
          <ac:picMkLst>
            <pc:docMk/>
            <pc:sldMk cId="3998298906" sldId="294"/>
            <ac:picMk id="5" creationId="{53991EE3-15D2-4A86-BA42-2CB941ED38B1}"/>
          </ac:picMkLst>
        </pc:picChg>
        <pc:picChg chg="add mod">
          <ac:chgData name="김현준" userId="185f8337-2247-4f37-8bdb-f28dabdaedae" providerId="ADAL" clId="{E1A748C9-EDA6-4DC9-85B8-00309EA2CAD5}" dt="2019-06-19T06:55:43.048" v="1834" actId="1076"/>
          <ac:picMkLst>
            <pc:docMk/>
            <pc:sldMk cId="3998298906" sldId="294"/>
            <ac:picMk id="6" creationId="{9A53F873-E596-4D3E-A5B8-ED8FAA084C0B}"/>
          </ac:picMkLst>
        </pc:picChg>
        <pc:cxnChg chg="add del mod">
          <ac:chgData name="김현준" userId="185f8337-2247-4f37-8bdb-f28dabdaedae" providerId="ADAL" clId="{E1A748C9-EDA6-4DC9-85B8-00309EA2CAD5}" dt="2019-06-19T06:58:00.608" v="1889" actId="11529"/>
          <ac:cxnSpMkLst>
            <pc:docMk/>
            <pc:sldMk cId="3998298906" sldId="294"/>
            <ac:cxnSpMk id="13" creationId="{9746C609-DE57-4A56-959B-9D8C9F41C64F}"/>
          </ac:cxnSpMkLst>
        </pc:cxnChg>
        <pc:cxnChg chg="add mod">
          <ac:chgData name="김현준" userId="185f8337-2247-4f37-8bdb-f28dabdaedae" providerId="ADAL" clId="{E1A748C9-EDA6-4DC9-85B8-00309EA2CAD5}" dt="2019-06-19T06:58:13.617" v="1891" actId="208"/>
          <ac:cxnSpMkLst>
            <pc:docMk/>
            <pc:sldMk cId="3998298906" sldId="294"/>
            <ac:cxnSpMk id="15" creationId="{E9948BA8-8CCA-4544-91D5-03E1F78C39D4}"/>
          </ac:cxnSpMkLst>
        </pc:cxnChg>
      </pc:sldChg>
      <pc:sldChg chg="addSp delSp modSp add">
        <pc:chgData name="김현준" userId="185f8337-2247-4f37-8bdb-f28dabdaedae" providerId="ADAL" clId="{E1A748C9-EDA6-4DC9-85B8-00309EA2CAD5}" dt="2019-06-19T07:27:40.804" v="2694" actId="14100"/>
        <pc:sldMkLst>
          <pc:docMk/>
          <pc:sldMk cId="995305518" sldId="295"/>
        </pc:sldMkLst>
        <pc:spChg chg="mod">
          <ac:chgData name="김현준" userId="185f8337-2247-4f37-8bdb-f28dabdaedae" providerId="ADAL" clId="{E1A748C9-EDA6-4DC9-85B8-00309EA2CAD5}" dt="2019-06-19T07:02:31.366" v="2288"/>
          <ac:spMkLst>
            <pc:docMk/>
            <pc:sldMk cId="995305518" sldId="295"/>
            <ac:spMk id="2" creationId="{F57474E0-1DDC-41CA-B66B-A7EA48B06226}"/>
          </ac:spMkLst>
        </pc:spChg>
        <pc:spChg chg="del mod">
          <ac:chgData name="김현준" userId="185f8337-2247-4f37-8bdb-f28dabdaedae" providerId="ADAL" clId="{E1A748C9-EDA6-4DC9-85B8-00309EA2CAD5}" dt="2019-06-19T07:02:33.108" v="2289" actId="478"/>
          <ac:spMkLst>
            <pc:docMk/>
            <pc:sldMk cId="995305518" sldId="295"/>
            <ac:spMk id="3" creationId="{E3784043-2157-4455-A090-EE8581892116}"/>
          </ac:spMkLst>
        </pc:spChg>
        <pc:spChg chg="add mod">
          <ac:chgData name="김현준" userId="185f8337-2247-4f37-8bdb-f28dabdaedae" providerId="ADAL" clId="{E1A748C9-EDA6-4DC9-85B8-00309EA2CAD5}" dt="2019-06-19T07:25:30.438" v="2666" actId="1036"/>
          <ac:spMkLst>
            <pc:docMk/>
            <pc:sldMk cId="995305518" sldId="295"/>
            <ac:spMk id="4" creationId="{FA160B53-B066-4FDC-BD60-3578D49F9EC2}"/>
          </ac:spMkLst>
        </pc:spChg>
        <pc:spChg chg="add mod">
          <ac:chgData name="김현준" userId="185f8337-2247-4f37-8bdb-f28dabdaedae" providerId="ADAL" clId="{E1A748C9-EDA6-4DC9-85B8-00309EA2CAD5}" dt="2019-06-19T07:26:55.449" v="2677"/>
          <ac:spMkLst>
            <pc:docMk/>
            <pc:sldMk cId="995305518" sldId="295"/>
            <ac:spMk id="6" creationId="{4FC4E471-A235-463D-89E9-1C4C97F9620B}"/>
          </ac:spMkLst>
        </pc:spChg>
        <pc:spChg chg="add mod">
          <ac:chgData name="김현준" userId="185f8337-2247-4f37-8bdb-f28dabdaedae" providerId="ADAL" clId="{E1A748C9-EDA6-4DC9-85B8-00309EA2CAD5}" dt="2019-06-19T07:25:30.438" v="2666" actId="1036"/>
          <ac:spMkLst>
            <pc:docMk/>
            <pc:sldMk cId="995305518" sldId="295"/>
            <ac:spMk id="10" creationId="{4166A6A7-B9BA-414A-A84A-9925A13598F0}"/>
          </ac:spMkLst>
        </pc:spChg>
        <pc:spChg chg="add mod">
          <ac:chgData name="김현준" userId="185f8337-2247-4f37-8bdb-f28dabdaedae" providerId="ADAL" clId="{E1A748C9-EDA6-4DC9-85B8-00309EA2CAD5}" dt="2019-06-19T07:25:30.438" v="2666" actId="1036"/>
          <ac:spMkLst>
            <pc:docMk/>
            <pc:sldMk cId="995305518" sldId="295"/>
            <ac:spMk id="11" creationId="{286CAE13-7D0B-4DE1-B443-2168C38858E8}"/>
          </ac:spMkLst>
        </pc:spChg>
        <pc:picChg chg="add mod">
          <ac:chgData name="김현준" userId="185f8337-2247-4f37-8bdb-f28dabdaedae" providerId="ADAL" clId="{E1A748C9-EDA6-4DC9-85B8-00309EA2CAD5}" dt="2019-06-19T07:25:30.438" v="2666" actId="1036"/>
          <ac:picMkLst>
            <pc:docMk/>
            <pc:sldMk cId="995305518" sldId="295"/>
            <ac:picMk id="5122" creationId="{195EF8E8-1F69-4332-AB95-6A025FA92A86}"/>
          </ac:picMkLst>
        </pc:picChg>
        <pc:picChg chg="add mod">
          <ac:chgData name="김현준" userId="185f8337-2247-4f37-8bdb-f28dabdaedae" providerId="ADAL" clId="{E1A748C9-EDA6-4DC9-85B8-00309EA2CAD5}" dt="2019-06-19T07:25:30.438" v="2666" actId="1036"/>
          <ac:picMkLst>
            <pc:docMk/>
            <pc:sldMk cId="995305518" sldId="295"/>
            <ac:picMk id="5124" creationId="{77653387-A68A-4FB8-875A-F9963AE1B16D}"/>
          </ac:picMkLst>
        </pc:picChg>
        <pc:picChg chg="add del mod">
          <ac:chgData name="김현준" userId="185f8337-2247-4f37-8bdb-f28dabdaedae" providerId="ADAL" clId="{E1A748C9-EDA6-4DC9-85B8-00309EA2CAD5}" dt="2019-06-19T07:22:53.272" v="2550"/>
          <ac:picMkLst>
            <pc:docMk/>
            <pc:sldMk cId="995305518" sldId="295"/>
            <ac:picMk id="5126" creationId="{70C4FB62-3DC7-43AE-82B3-7D3334168B6A}"/>
          </ac:picMkLst>
        </pc:picChg>
        <pc:picChg chg="add mod">
          <ac:chgData name="김현준" userId="185f8337-2247-4f37-8bdb-f28dabdaedae" providerId="ADAL" clId="{E1A748C9-EDA6-4DC9-85B8-00309EA2CAD5}" dt="2019-06-19T07:25:30.438" v="2666" actId="1036"/>
          <ac:picMkLst>
            <pc:docMk/>
            <pc:sldMk cId="995305518" sldId="295"/>
            <ac:picMk id="5128" creationId="{597D357A-C31D-4F35-ADE6-2940B10EF449}"/>
          </ac:picMkLst>
        </pc:picChg>
        <pc:cxnChg chg="add mod">
          <ac:chgData name="김현준" userId="185f8337-2247-4f37-8bdb-f28dabdaedae" providerId="ADAL" clId="{E1A748C9-EDA6-4DC9-85B8-00309EA2CAD5}" dt="2019-06-19T07:27:33.715" v="2691" actId="14100"/>
          <ac:cxnSpMkLst>
            <pc:docMk/>
            <pc:sldMk cId="995305518" sldId="295"/>
            <ac:cxnSpMk id="7" creationId="{A629F1DB-2A3A-4583-97C0-F1F96E62C169}"/>
          </ac:cxnSpMkLst>
        </pc:cxnChg>
        <pc:cxnChg chg="add mod">
          <ac:chgData name="김현준" userId="185f8337-2247-4f37-8bdb-f28dabdaedae" providerId="ADAL" clId="{E1A748C9-EDA6-4DC9-85B8-00309EA2CAD5}" dt="2019-06-19T07:27:23.435" v="2685" actId="14100"/>
          <ac:cxnSpMkLst>
            <pc:docMk/>
            <pc:sldMk cId="995305518" sldId="295"/>
            <ac:cxnSpMk id="14" creationId="{CCFCEBDA-5C38-45AA-B21E-433186507BCC}"/>
          </ac:cxnSpMkLst>
        </pc:cxnChg>
        <pc:cxnChg chg="add del">
          <ac:chgData name="김현준" userId="185f8337-2247-4f37-8bdb-f28dabdaedae" providerId="ADAL" clId="{E1A748C9-EDA6-4DC9-85B8-00309EA2CAD5}" dt="2019-06-19T07:27:25.309" v="2687"/>
          <ac:cxnSpMkLst>
            <pc:docMk/>
            <pc:sldMk cId="995305518" sldId="295"/>
            <ac:cxnSpMk id="18" creationId="{4D4AE5EE-0DD0-466D-A5DC-E0A9C4B45D8E}"/>
          </ac:cxnSpMkLst>
        </pc:cxnChg>
        <pc:cxnChg chg="add mod">
          <ac:chgData name="김현준" userId="185f8337-2247-4f37-8bdb-f28dabdaedae" providerId="ADAL" clId="{E1A748C9-EDA6-4DC9-85B8-00309EA2CAD5}" dt="2019-06-19T07:27:31.411" v="2690" actId="14100"/>
          <ac:cxnSpMkLst>
            <pc:docMk/>
            <pc:sldMk cId="995305518" sldId="295"/>
            <ac:cxnSpMk id="19" creationId="{BA5D5C8B-A9DA-41FC-974F-65564A3A8FFE}"/>
          </ac:cxnSpMkLst>
        </pc:cxnChg>
        <pc:cxnChg chg="add mod">
          <ac:chgData name="김현준" userId="185f8337-2247-4f37-8bdb-f28dabdaedae" providerId="ADAL" clId="{E1A748C9-EDA6-4DC9-85B8-00309EA2CAD5}" dt="2019-06-19T07:27:40.804" v="2694" actId="14100"/>
          <ac:cxnSpMkLst>
            <pc:docMk/>
            <pc:sldMk cId="995305518" sldId="295"/>
            <ac:cxnSpMk id="22" creationId="{6FDDF70B-7EB1-493E-8D8F-2C99C2F0C27A}"/>
          </ac:cxnSpMkLst>
        </pc:cxnChg>
      </pc:sldChg>
      <pc:sldChg chg="addSp delSp modSp add">
        <pc:chgData name="김현준" userId="185f8337-2247-4f37-8bdb-f28dabdaedae" providerId="ADAL" clId="{E1A748C9-EDA6-4DC9-85B8-00309EA2CAD5}" dt="2019-06-19T07:59:59.032" v="4238" actId="2710"/>
        <pc:sldMkLst>
          <pc:docMk/>
          <pc:sldMk cId="3517008850" sldId="296"/>
        </pc:sldMkLst>
        <pc:spChg chg="del">
          <ac:chgData name="김현준" userId="185f8337-2247-4f37-8bdb-f28dabdaedae" providerId="ADAL" clId="{E1A748C9-EDA6-4DC9-85B8-00309EA2CAD5}" dt="2019-06-19T07:41:30.378" v="2826" actId="478"/>
          <ac:spMkLst>
            <pc:docMk/>
            <pc:sldMk cId="3517008850" sldId="296"/>
            <ac:spMk id="3" creationId="{519F82B3-8312-4FE5-9F0B-65443789DC47}"/>
          </ac:spMkLst>
        </pc:spChg>
        <pc:spChg chg="add mod">
          <ac:chgData name="김현준" userId="185f8337-2247-4f37-8bdb-f28dabdaedae" providerId="ADAL" clId="{E1A748C9-EDA6-4DC9-85B8-00309EA2CAD5}" dt="2019-06-19T07:57:25.805" v="4066" actId="20577"/>
          <ac:spMkLst>
            <pc:docMk/>
            <pc:sldMk cId="3517008850" sldId="296"/>
            <ac:spMk id="7" creationId="{A0480D8C-97C9-47F5-9B3A-1D4A76A37FD3}"/>
          </ac:spMkLst>
        </pc:spChg>
        <pc:spChg chg="add mod">
          <ac:chgData name="김현준" userId="185f8337-2247-4f37-8bdb-f28dabdaedae" providerId="ADAL" clId="{E1A748C9-EDA6-4DC9-85B8-00309EA2CAD5}" dt="2019-06-19T07:59:59.032" v="4238" actId="2710"/>
          <ac:spMkLst>
            <pc:docMk/>
            <pc:sldMk cId="3517008850" sldId="296"/>
            <ac:spMk id="8" creationId="{FC7D3C77-1C14-4312-A656-DC3F8D308B2E}"/>
          </ac:spMkLst>
        </pc:spChg>
        <pc:picChg chg="add mod">
          <ac:chgData name="김현준" userId="185f8337-2247-4f37-8bdb-f28dabdaedae" providerId="ADAL" clId="{E1A748C9-EDA6-4DC9-85B8-00309EA2CAD5}" dt="2019-06-19T07:43:20.766" v="2847" actId="14100"/>
          <ac:picMkLst>
            <pc:docMk/>
            <pc:sldMk cId="3517008850" sldId="296"/>
            <ac:picMk id="4" creationId="{98B29262-96E5-448E-8A09-F3974A0A04A4}"/>
          </ac:picMkLst>
        </pc:picChg>
        <pc:picChg chg="add mod">
          <ac:chgData name="김현준" userId="185f8337-2247-4f37-8bdb-f28dabdaedae" providerId="ADAL" clId="{E1A748C9-EDA6-4DC9-85B8-00309EA2CAD5}" dt="2019-06-19T07:43:22.659" v="2848" actId="14100"/>
          <ac:picMkLst>
            <pc:docMk/>
            <pc:sldMk cId="3517008850" sldId="296"/>
            <ac:picMk id="5" creationId="{9977D5F6-8F95-4BA6-9C47-1D1BE33AEFF4}"/>
          </ac:picMkLst>
        </pc:picChg>
        <pc:picChg chg="add del mod">
          <ac:chgData name="김현준" userId="185f8337-2247-4f37-8bdb-f28dabdaedae" providerId="ADAL" clId="{E1A748C9-EDA6-4DC9-85B8-00309EA2CAD5}" dt="2019-06-19T07:57:57.942" v="4068" actId="478"/>
          <ac:picMkLst>
            <pc:docMk/>
            <pc:sldMk cId="3517008850" sldId="296"/>
            <ac:picMk id="6" creationId="{EBE2B829-84C9-4EC8-8534-AB536387F3C7}"/>
          </ac:picMkLst>
        </pc:picChg>
        <pc:picChg chg="add mod">
          <ac:chgData name="김현준" userId="185f8337-2247-4f37-8bdb-f28dabdaedae" providerId="ADAL" clId="{E1A748C9-EDA6-4DC9-85B8-00309EA2CAD5}" dt="2019-06-19T07:58:09.965" v="4074" actId="14100"/>
          <ac:picMkLst>
            <pc:docMk/>
            <pc:sldMk cId="3517008850" sldId="296"/>
            <ac:picMk id="9" creationId="{D0ACEFA1-4A04-487A-B947-563EDB5B4A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crypto.modoo.at/" TargetMode="Externa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1985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16422" y="1223120"/>
            <a:ext cx="8403773" cy="2387600"/>
          </a:xfrm>
        </p:spPr>
        <p:txBody>
          <a:bodyPr anchor="b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116421" y="3794871"/>
            <a:ext cx="8403774" cy="1655762"/>
          </a:xfrm>
        </p:spPr>
        <p:txBody>
          <a:bodyPr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" y="6078694"/>
            <a:ext cx="3026852" cy="642781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653134" y="-1"/>
            <a:ext cx="1853681" cy="50447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337" y="6128121"/>
            <a:ext cx="1311798" cy="642780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>
          <a:xfrm>
            <a:off x="10715442" y="6627168"/>
            <a:ext cx="135806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hlinkClick r:id="rId4"/>
              </a:rPr>
              <a:t>https://crypto.modoo.at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304799"/>
            <a:ext cx="2824065" cy="618930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부제목 2"/>
          <p:cNvSpPr txBox="1">
            <a:spLocks/>
          </p:cNvSpPr>
          <p:nvPr userDrawn="1"/>
        </p:nvSpPr>
        <p:spPr>
          <a:xfrm>
            <a:off x="214601" y="1217530"/>
            <a:ext cx="2394862" cy="4325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600" dirty="0">
                <a:solidFill>
                  <a:schemeClr val="bg1"/>
                </a:solidFill>
                <a:latin typeface="+mj-lt"/>
              </a:rPr>
              <a:t>Contents</a:t>
            </a:r>
            <a:endParaRPr lang="ko-KR" altLang="en-US" sz="36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429209" y="1735494"/>
            <a:ext cx="20216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3797638" y="1217530"/>
            <a:ext cx="738043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3797642" y="1217530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3797638" y="2133371"/>
            <a:ext cx="7380428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1" name="직사각형 70"/>
          <p:cNvSpPr/>
          <p:nvPr userDrawn="1"/>
        </p:nvSpPr>
        <p:spPr>
          <a:xfrm>
            <a:off x="3797640" y="2133371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3797638" y="3052552"/>
            <a:ext cx="7380428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7" name="직사각형 76"/>
          <p:cNvSpPr/>
          <p:nvPr userDrawn="1"/>
        </p:nvSpPr>
        <p:spPr>
          <a:xfrm>
            <a:off x="3797640" y="3052552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3797638" y="3968393"/>
            <a:ext cx="7380427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0" name="직사각형 79"/>
          <p:cNvSpPr/>
          <p:nvPr userDrawn="1"/>
        </p:nvSpPr>
        <p:spPr>
          <a:xfrm>
            <a:off x="3797639" y="3968393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82" name="텍스트 개체 틀 4"/>
          <p:cNvSpPr>
            <a:spLocks noGrp="1"/>
          </p:cNvSpPr>
          <p:nvPr>
            <p:ph type="body" sz="quarter" idx="31" hasCustomPrompt="1"/>
          </p:nvPr>
        </p:nvSpPr>
        <p:spPr>
          <a:xfrm>
            <a:off x="3797638" y="4884234"/>
            <a:ext cx="7380426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3" name="직사각형 82"/>
          <p:cNvSpPr/>
          <p:nvPr userDrawn="1"/>
        </p:nvSpPr>
        <p:spPr>
          <a:xfrm>
            <a:off x="3797638" y="4884234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60" y="5538242"/>
            <a:ext cx="1709544" cy="83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4663011" y="2300370"/>
            <a:ext cx="286597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0" y="6440919"/>
            <a:ext cx="12192000" cy="4190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4" y="6472840"/>
            <a:ext cx="758636" cy="37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6440919"/>
            <a:ext cx="12192000" cy="4190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8623390" y="6412231"/>
            <a:ext cx="3568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86B743E8-9D27-4F69-87ED-4623B89CBF9F}" type="slidenum">
              <a:rPr lang="ko-KR" altLang="en-US" sz="2000" smtClean="0">
                <a:solidFill>
                  <a:schemeClr val="bg1"/>
                </a:solidFill>
                <a:latin typeface="+mn-lt"/>
              </a:rPr>
              <a:t>‹#›</a:t>
            </a:fld>
            <a:endParaRPr lang="ko-KR" altLang="en-US" sz="2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4" y="6472840"/>
            <a:ext cx="758636" cy="37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9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VR</a:t>
            </a:r>
            <a:r>
              <a:rPr lang="ko-KR" altLang="en-US" dirty="0"/>
              <a:t>상의 편리한 </a:t>
            </a:r>
            <a:r>
              <a:rPr lang="en-US" altLang="ko-KR" dirty="0"/>
              <a:t>PIN</a:t>
            </a:r>
            <a:r>
              <a:rPr lang="ko-KR" altLang="en-US" dirty="0"/>
              <a:t>입력 방식 제안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김현준</a:t>
            </a:r>
            <a:r>
              <a:rPr lang="en-US" altLang="ko-KR" dirty="0"/>
              <a:t>, </a:t>
            </a:r>
            <a:r>
              <a:rPr lang="ko-KR" altLang="en-US" dirty="0" err="1"/>
              <a:t>권혁동</a:t>
            </a:r>
            <a:r>
              <a:rPr lang="en-US" altLang="ko-KR" dirty="0"/>
              <a:t>, </a:t>
            </a:r>
            <a:r>
              <a:rPr lang="ko-KR" altLang="en-US" dirty="0"/>
              <a:t>김경호</a:t>
            </a:r>
            <a:r>
              <a:rPr lang="en-US" altLang="ko-KR" dirty="0"/>
              <a:t>, </a:t>
            </a:r>
            <a:r>
              <a:rPr lang="ko-KR" altLang="en-US" dirty="0" err="1"/>
              <a:t>서화정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B839F2-E987-F44B-A1D0-7B933DA33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동작 순서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E8D9B3D-52E4-4D9B-BE59-18B8AB7C7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1"/>
            <a:ext cx="27140447" cy="808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3" name="_x545099280" descr="EMB0007ff680c32">
            <a:extLst>
              <a:ext uri="{FF2B5EF4-FFF2-40B4-BE49-F238E27FC236}">
                <a16:creationId xmlns:a16="http://schemas.microsoft.com/office/drawing/2014/main" id="{9E87DAAA-FFC4-47F0-8826-2D14DB568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55" r="5971" b="2490"/>
          <a:stretch>
            <a:fillRect/>
          </a:stretch>
        </p:blipFill>
        <p:spPr bwMode="auto">
          <a:xfrm>
            <a:off x="3592223" y="1388856"/>
            <a:ext cx="3298669" cy="216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_x545099568" descr="EMB0007ff680c33">
            <a:extLst>
              <a:ext uri="{FF2B5EF4-FFF2-40B4-BE49-F238E27FC236}">
                <a16:creationId xmlns:a16="http://schemas.microsoft.com/office/drawing/2014/main" id="{5C412134-7773-42AB-91AC-A27F814E5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20" y="3529654"/>
            <a:ext cx="3219114" cy="216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_x545070624" descr="EMB0007ff680c34">
            <a:extLst>
              <a:ext uri="{FF2B5EF4-FFF2-40B4-BE49-F238E27FC236}">
                <a16:creationId xmlns:a16="http://schemas.microsoft.com/office/drawing/2014/main" id="{ECA3EC64-CB40-45EB-AB91-FF0F776D1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034" y="3529655"/>
            <a:ext cx="3259858" cy="216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ABB87F00-5429-4659-892F-8A4B359A98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1431" y="46582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_x545093016" descr="EMB0007ff680c2f">
            <a:extLst>
              <a:ext uri="{FF2B5EF4-FFF2-40B4-BE49-F238E27FC236}">
                <a16:creationId xmlns:a16="http://schemas.microsoft.com/office/drawing/2014/main" id="{A738DE01-175E-4290-A8F1-9F44DFEDB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6" t="-5" r="17281" b="1807"/>
          <a:stretch/>
        </p:blipFill>
        <p:spPr bwMode="auto">
          <a:xfrm>
            <a:off x="411920" y="1388855"/>
            <a:ext cx="3180303" cy="216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사각형: 잘린 대각선 방향 모서리 33">
            <a:extLst>
              <a:ext uri="{FF2B5EF4-FFF2-40B4-BE49-F238E27FC236}">
                <a16:creationId xmlns:a16="http://schemas.microsoft.com/office/drawing/2014/main" id="{F65E47E5-35B9-41F2-B743-2652F455B1F1}"/>
              </a:ext>
            </a:extLst>
          </p:cNvPr>
          <p:cNvSpPr/>
          <p:nvPr/>
        </p:nvSpPr>
        <p:spPr>
          <a:xfrm>
            <a:off x="7285077" y="1388855"/>
            <a:ext cx="4495003" cy="4390238"/>
          </a:xfrm>
          <a:prstGeom prst="snip2DiagRect">
            <a:avLst>
              <a:gd name="adj1" fmla="val 15205"/>
              <a:gd name="adj2" fmla="val 0"/>
            </a:avLst>
          </a:prstGeom>
          <a:solidFill>
            <a:srgbClr val="5BAC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3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34897F-3C05-4EF4-BBC3-5C7A6F210BED}"/>
              </a:ext>
            </a:extLst>
          </p:cNvPr>
          <p:cNvSpPr txBox="1"/>
          <p:nvPr/>
        </p:nvSpPr>
        <p:spPr>
          <a:xfrm>
            <a:off x="7530860" y="1942788"/>
            <a:ext cx="4249220" cy="32823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>
                <a:solidFill>
                  <a:srgbClr val="FFFF00"/>
                </a:solidFill>
                <a:latin typeface="+mn-ea"/>
              </a:rPr>
              <a:t>패드 실행 버튼을 눌러 </a:t>
            </a:r>
            <a:r>
              <a:rPr lang="en-US" altLang="ko-KR" sz="1400" b="1" dirty="0">
                <a:solidFill>
                  <a:srgbClr val="FFFF00"/>
                </a:solidFill>
                <a:latin typeface="+mn-ea"/>
              </a:rPr>
              <a:t>PIN </a:t>
            </a:r>
            <a:r>
              <a:rPr lang="ko-KR" altLang="en-US" sz="1400" b="1" dirty="0">
                <a:solidFill>
                  <a:srgbClr val="FFFF00"/>
                </a:solidFill>
                <a:latin typeface="+mn-ea"/>
              </a:rPr>
              <a:t>패드를 실행</a:t>
            </a:r>
            <a:endParaRPr lang="en-US" altLang="ko-KR" sz="1400" b="1" dirty="0">
              <a:solidFill>
                <a:srgbClr val="FFFF00"/>
              </a:solidFill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b="1" dirty="0">
                <a:solidFill>
                  <a:srgbClr val="FFFF00"/>
                </a:solidFill>
                <a:latin typeface="+mn-ea"/>
              </a:rPr>
              <a:t>PIN </a:t>
            </a:r>
            <a:r>
              <a:rPr lang="ko-KR" altLang="en-US" sz="1400" b="1" dirty="0">
                <a:solidFill>
                  <a:srgbClr val="FFFF00"/>
                </a:solidFill>
                <a:latin typeface="+mn-ea"/>
              </a:rPr>
              <a:t>패드가 실행되면 사용자의 시선이 중앙에 위치함</a:t>
            </a:r>
            <a:endParaRPr lang="en-US" altLang="ko-KR" sz="1400" b="1" dirty="0">
              <a:solidFill>
                <a:srgbClr val="FFFF00"/>
              </a:solidFill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b="1" dirty="0">
                <a:solidFill>
                  <a:srgbClr val="FFFF00"/>
                </a:solidFill>
                <a:latin typeface="+mn-ea"/>
              </a:rPr>
              <a:t>PIN </a:t>
            </a:r>
            <a:r>
              <a:rPr lang="ko-KR" altLang="en-US" sz="1400" b="1" dirty="0">
                <a:solidFill>
                  <a:srgbClr val="FFFF00"/>
                </a:solidFill>
                <a:latin typeface="+mn-ea"/>
              </a:rPr>
              <a:t>번호를 입력하기 위하여 원하는 숫자를 바라봄</a:t>
            </a:r>
            <a:endParaRPr lang="en-US" altLang="ko-KR" sz="1400" b="1" dirty="0">
              <a:solidFill>
                <a:srgbClr val="FFFF00"/>
              </a:solidFill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>
                <a:solidFill>
                  <a:srgbClr val="FFFF00"/>
                </a:solidFill>
                <a:latin typeface="+mn-ea"/>
              </a:rPr>
              <a:t>숫자를 입력하면 패드 중앙에 </a:t>
            </a:r>
            <a:r>
              <a:rPr lang="en-US" altLang="ko-KR" sz="1400" b="1" dirty="0">
                <a:solidFill>
                  <a:srgbClr val="FFFF00"/>
                </a:solidFill>
                <a:latin typeface="+mn-ea"/>
              </a:rPr>
              <a:t>*</a:t>
            </a:r>
            <a:r>
              <a:rPr lang="ko-KR" altLang="en-US" sz="1400" b="1" dirty="0">
                <a:solidFill>
                  <a:srgbClr val="FFFF00"/>
                </a:solidFill>
                <a:latin typeface="+mn-ea"/>
              </a:rPr>
              <a:t>이 표시되어 입력한 것을 확인할 수 있음</a:t>
            </a:r>
            <a:endParaRPr lang="en-US" altLang="ko-KR" sz="1400" b="1" dirty="0">
              <a:solidFill>
                <a:srgbClr val="FFFF00"/>
              </a:solidFill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>
                <a:solidFill>
                  <a:srgbClr val="FFFF00"/>
                </a:solidFill>
                <a:latin typeface="+mn-ea"/>
              </a:rPr>
              <a:t>입력 완료 시 </a:t>
            </a:r>
            <a:r>
              <a:rPr lang="en-US" altLang="ko-KR" sz="1400" b="1" dirty="0">
                <a:solidFill>
                  <a:srgbClr val="FFFF00"/>
                </a:solidFill>
                <a:latin typeface="+mn-ea"/>
              </a:rPr>
              <a:t>Enter </a:t>
            </a:r>
            <a:r>
              <a:rPr lang="ko-KR" altLang="en-US" sz="1400" b="1" dirty="0">
                <a:solidFill>
                  <a:srgbClr val="FFFF00"/>
                </a:solidFill>
                <a:latin typeface="+mn-ea"/>
              </a:rPr>
              <a:t>버튼 혹은 마지막 입력 버튼 </a:t>
            </a:r>
            <a:r>
              <a:rPr lang="en-US" altLang="ko-KR" sz="1400" b="1" dirty="0">
                <a:solidFill>
                  <a:srgbClr val="FFFF00"/>
                </a:solidFill>
                <a:latin typeface="+mn-ea"/>
              </a:rPr>
              <a:t>2</a:t>
            </a:r>
            <a:r>
              <a:rPr lang="ko-KR" altLang="en-US" sz="1400" b="1" dirty="0">
                <a:solidFill>
                  <a:srgbClr val="FFFF00"/>
                </a:solidFill>
                <a:latin typeface="+mn-ea"/>
              </a:rPr>
              <a:t>초간 바라보면 입력 완료</a:t>
            </a:r>
            <a:endParaRPr lang="en-US" altLang="ko-KR" sz="1400" b="1" dirty="0">
              <a:solidFill>
                <a:srgbClr val="FFFF00"/>
              </a:solidFill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b="1" dirty="0">
                <a:solidFill>
                  <a:srgbClr val="FFFF00"/>
                </a:solidFill>
                <a:latin typeface="+mn-ea"/>
              </a:rPr>
              <a:t>OK</a:t>
            </a:r>
            <a:r>
              <a:rPr lang="ko-KR" altLang="en-US" sz="1400" b="1" dirty="0">
                <a:solidFill>
                  <a:srgbClr val="FFFF00"/>
                </a:solidFill>
                <a:latin typeface="+mn-ea"/>
              </a:rPr>
              <a:t> 혹은 </a:t>
            </a:r>
            <a:r>
              <a:rPr lang="en-US" altLang="ko-KR" sz="1400" b="1" dirty="0">
                <a:solidFill>
                  <a:srgbClr val="FFFF00"/>
                </a:solidFill>
                <a:latin typeface="+mn-ea"/>
              </a:rPr>
              <a:t>Wrong Password </a:t>
            </a:r>
            <a:r>
              <a:rPr lang="ko-KR" altLang="en-US" sz="1400" b="1" dirty="0">
                <a:solidFill>
                  <a:srgbClr val="FFFF00"/>
                </a:solidFill>
                <a:latin typeface="+mn-ea"/>
              </a:rPr>
              <a:t>출력</a:t>
            </a:r>
            <a:endParaRPr lang="en-US" altLang="ko-KR" sz="1400" b="1" dirty="0">
              <a:solidFill>
                <a:srgbClr val="FFFF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05673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97B876-0A74-C143-90BE-819952CA3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VR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SSA</a:t>
            </a:r>
            <a:r>
              <a:rPr kumimoji="1" lang="ko-KR" altLang="en-US" dirty="0"/>
              <a:t>에 대한 보안성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9ED7FD4-4110-F34A-BFB7-984AB0A2C48A}"/>
              </a:ext>
            </a:extLst>
          </p:cNvPr>
          <p:cNvGrpSpPr/>
          <p:nvPr/>
        </p:nvGrpSpPr>
        <p:grpSpPr>
          <a:xfrm>
            <a:off x="3706120" y="1924466"/>
            <a:ext cx="7819538" cy="841779"/>
            <a:chOff x="1184217" y="2951107"/>
            <a:chExt cx="10155183" cy="1623165"/>
          </a:xfrm>
          <a:solidFill>
            <a:srgbClr val="5BACFF"/>
          </a:solidFill>
        </p:grpSpPr>
        <p:sp>
          <p:nvSpPr>
            <p:cNvPr id="5" name="사각형: 둥근 모서리 5">
              <a:extLst>
                <a:ext uri="{FF2B5EF4-FFF2-40B4-BE49-F238E27FC236}">
                  <a16:creationId xmlns:a16="http://schemas.microsoft.com/office/drawing/2014/main" id="{E9A2BB80-FA6A-704E-A1FD-1BB739D7A80A}"/>
                </a:ext>
              </a:extLst>
            </p:cNvPr>
            <p:cNvSpPr/>
            <p:nvPr/>
          </p:nvSpPr>
          <p:spPr>
            <a:xfrm>
              <a:off x="1184217" y="2951107"/>
              <a:ext cx="10155183" cy="162316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C5BFC7C-4F58-3A43-91BD-F4D98F50862C}"/>
                </a:ext>
              </a:extLst>
            </p:cNvPr>
            <p:cNvSpPr txBox="1"/>
            <p:nvPr/>
          </p:nvSpPr>
          <p:spPr>
            <a:xfrm>
              <a:off x="1458872" y="3285547"/>
              <a:ext cx="9408478" cy="953513"/>
            </a:xfrm>
            <a:prstGeom prst="rect">
              <a:avLst/>
            </a:prstGeom>
            <a:grpFill/>
            <a:ln w="19050" cmpd="sng"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FFFF00"/>
                  </a:solidFill>
                </a:rPr>
                <a:t>VR</a:t>
              </a:r>
              <a:r>
                <a:rPr lang="ko-KR" altLang="en-US" sz="2000" dirty="0">
                  <a:solidFill>
                    <a:schemeClr val="bg1"/>
                  </a:solidFill>
                </a:rPr>
                <a:t>은 </a:t>
              </a:r>
              <a:r>
                <a:rPr lang="ko-KR" altLang="en-US" sz="2000" dirty="0" err="1">
                  <a:solidFill>
                    <a:schemeClr val="bg1"/>
                  </a:solidFill>
                </a:rPr>
                <a:t>몰입감</a:t>
              </a:r>
              <a:r>
                <a:rPr lang="ko-KR" altLang="en-US" sz="2000" dirty="0">
                  <a:solidFill>
                    <a:schemeClr val="bg1"/>
                  </a:solidFill>
                </a:rPr>
                <a:t> 있는 체험을 위해서는 </a:t>
              </a:r>
              <a:r>
                <a:rPr lang="en-US" altLang="ko-KR" sz="2000" b="1" dirty="0">
                  <a:solidFill>
                    <a:srgbClr val="FFFF00"/>
                  </a:solidFill>
                </a:rPr>
                <a:t>HMD </a:t>
              </a:r>
              <a:r>
                <a:rPr lang="ko-KR" altLang="en-US" sz="2000" b="1" dirty="0">
                  <a:solidFill>
                    <a:srgbClr val="FFFF00"/>
                  </a:solidFill>
                </a:rPr>
                <a:t>착용이 필수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BCCC468-EB12-9847-975E-AC0182888350}"/>
              </a:ext>
            </a:extLst>
          </p:cNvPr>
          <p:cNvGrpSpPr/>
          <p:nvPr/>
        </p:nvGrpSpPr>
        <p:grpSpPr>
          <a:xfrm>
            <a:off x="3706120" y="3356688"/>
            <a:ext cx="7819538" cy="841779"/>
            <a:chOff x="1184217" y="2951107"/>
            <a:chExt cx="10155183" cy="1623165"/>
          </a:xfrm>
          <a:solidFill>
            <a:srgbClr val="5BACFF"/>
          </a:solidFill>
        </p:grpSpPr>
        <p:sp>
          <p:nvSpPr>
            <p:cNvPr id="8" name="사각형: 둥근 모서리 17">
              <a:extLst>
                <a:ext uri="{FF2B5EF4-FFF2-40B4-BE49-F238E27FC236}">
                  <a16:creationId xmlns:a16="http://schemas.microsoft.com/office/drawing/2014/main" id="{BAFA0125-C511-284B-8A08-033A9C936CCD}"/>
                </a:ext>
              </a:extLst>
            </p:cNvPr>
            <p:cNvSpPr/>
            <p:nvPr/>
          </p:nvSpPr>
          <p:spPr>
            <a:xfrm>
              <a:off x="1184217" y="2951107"/>
              <a:ext cx="10155183" cy="162316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FC3705-FC6C-514A-A587-4D5A891780AA}"/>
                </a:ext>
              </a:extLst>
            </p:cNvPr>
            <p:cNvSpPr txBox="1"/>
            <p:nvPr/>
          </p:nvSpPr>
          <p:spPr>
            <a:xfrm>
              <a:off x="1458872" y="3291884"/>
              <a:ext cx="9408478" cy="953511"/>
            </a:xfrm>
            <a:prstGeom prst="rect">
              <a:avLst/>
            </a:prstGeom>
            <a:grpFill/>
            <a:ln w="19050" cmpd="sng"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bg1"/>
                  </a:solidFill>
                </a:rPr>
                <a:t>HMD </a:t>
              </a:r>
              <a:r>
                <a:rPr lang="ko-KR" altLang="en-US" sz="2000" dirty="0">
                  <a:solidFill>
                    <a:schemeClr val="bg1"/>
                  </a:solidFill>
                </a:rPr>
                <a:t>착용 시 </a:t>
              </a:r>
              <a:r>
                <a:rPr lang="ko-KR" altLang="en-US" sz="2000" b="1" dirty="0">
                  <a:solidFill>
                    <a:srgbClr val="FFFF00"/>
                  </a:solidFill>
                </a:rPr>
                <a:t>주변 환경을 인지하지 못</a:t>
              </a:r>
              <a:r>
                <a:rPr lang="en-US" altLang="ko-KR" sz="2000" b="1" dirty="0">
                  <a:solidFill>
                    <a:srgbClr val="FFFF00"/>
                  </a:solidFill>
                </a:rPr>
                <a:t> </a:t>
              </a:r>
              <a:r>
                <a:rPr lang="ko-KR" altLang="en-US" sz="2000" b="1" dirty="0">
                  <a:solidFill>
                    <a:srgbClr val="FFFF00"/>
                  </a:solidFill>
                </a:rPr>
                <a:t>한다는 단점</a:t>
              </a:r>
              <a:r>
                <a:rPr lang="ko-KR" altLang="en-US" sz="2000" dirty="0">
                  <a:solidFill>
                    <a:schemeClr val="bg1"/>
                  </a:solidFill>
                </a:rPr>
                <a:t>이 존재</a:t>
              </a:r>
            </a:p>
          </p:txBody>
        </p:sp>
      </p:grpSp>
      <p:sp>
        <p:nvSpPr>
          <p:cNvPr id="10" name="화살표: 아래쪽 21">
            <a:extLst>
              <a:ext uri="{FF2B5EF4-FFF2-40B4-BE49-F238E27FC236}">
                <a16:creationId xmlns:a16="http://schemas.microsoft.com/office/drawing/2014/main" id="{0EC8B20F-46E1-CD4A-91AB-1EFDA60ED755}"/>
              </a:ext>
            </a:extLst>
          </p:cNvPr>
          <p:cNvSpPr/>
          <p:nvPr/>
        </p:nvSpPr>
        <p:spPr>
          <a:xfrm>
            <a:off x="7458409" y="2809771"/>
            <a:ext cx="314960" cy="492404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92B6543-C3F8-264E-98C6-FF111BD6BBB1}"/>
              </a:ext>
            </a:extLst>
          </p:cNvPr>
          <p:cNvGrpSpPr/>
          <p:nvPr/>
        </p:nvGrpSpPr>
        <p:grpSpPr>
          <a:xfrm>
            <a:off x="3706120" y="4813815"/>
            <a:ext cx="7819538" cy="841779"/>
            <a:chOff x="1184217" y="2951107"/>
            <a:chExt cx="10155183" cy="1623165"/>
          </a:xfrm>
          <a:solidFill>
            <a:srgbClr val="5BACFF"/>
          </a:solidFill>
        </p:grpSpPr>
        <p:sp>
          <p:nvSpPr>
            <p:cNvPr id="12" name="사각형: 둥근 모서리 23">
              <a:extLst>
                <a:ext uri="{FF2B5EF4-FFF2-40B4-BE49-F238E27FC236}">
                  <a16:creationId xmlns:a16="http://schemas.microsoft.com/office/drawing/2014/main" id="{0577ADA7-4E69-714B-9C99-302E1FF5BA73}"/>
                </a:ext>
              </a:extLst>
            </p:cNvPr>
            <p:cNvSpPr/>
            <p:nvPr/>
          </p:nvSpPr>
          <p:spPr>
            <a:xfrm>
              <a:off x="1184217" y="2951107"/>
              <a:ext cx="10155183" cy="162316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49F102A-E6E6-974A-AFA9-2B0574F7BEF2}"/>
                </a:ext>
              </a:extLst>
            </p:cNvPr>
            <p:cNvSpPr txBox="1"/>
            <p:nvPr/>
          </p:nvSpPr>
          <p:spPr>
            <a:xfrm>
              <a:off x="1590820" y="3331066"/>
              <a:ext cx="9408478" cy="953511"/>
            </a:xfrm>
            <a:prstGeom prst="rect">
              <a:avLst/>
            </a:prstGeom>
            <a:grpFill/>
            <a:ln w="19050" cmpd="sng">
              <a:noFill/>
            </a:ln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bg1"/>
                  </a:solidFill>
                </a:rPr>
                <a:t>해커의 </a:t>
              </a:r>
              <a:r>
                <a:rPr lang="en-US" altLang="ko-KR" sz="2000" b="1" dirty="0">
                  <a:solidFill>
                    <a:srgbClr val="FFFF00"/>
                  </a:solidFill>
                </a:rPr>
                <a:t>Shoulder Surfing Attack</a:t>
              </a:r>
              <a:r>
                <a:rPr lang="ko-KR" altLang="en-US" sz="2000" dirty="0">
                  <a:solidFill>
                    <a:schemeClr val="bg1"/>
                  </a:solidFill>
                </a:rPr>
                <a:t>에 대해 </a:t>
              </a:r>
              <a:r>
                <a:rPr lang="ko-KR" altLang="en-US" sz="2000" b="1" dirty="0" err="1">
                  <a:solidFill>
                    <a:srgbClr val="FFFF00"/>
                  </a:solidFill>
                </a:rPr>
                <a:t>무방비하게</a:t>
              </a:r>
              <a:r>
                <a:rPr lang="ko-KR" altLang="en-US" sz="2000" b="1" dirty="0">
                  <a:solidFill>
                    <a:srgbClr val="FFFF00"/>
                  </a:solidFill>
                </a:rPr>
                <a:t> 노출</a:t>
              </a:r>
              <a:r>
                <a:rPr lang="ko-KR" altLang="en-US" sz="2000" dirty="0">
                  <a:solidFill>
                    <a:schemeClr val="bg1"/>
                  </a:solidFill>
                </a:rPr>
                <a:t>됨</a:t>
              </a:r>
            </a:p>
          </p:txBody>
        </p:sp>
      </p:grpSp>
      <p:sp>
        <p:nvSpPr>
          <p:cNvPr id="14" name="화살표: 아래쪽 19">
            <a:extLst>
              <a:ext uri="{FF2B5EF4-FFF2-40B4-BE49-F238E27FC236}">
                <a16:creationId xmlns:a16="http://schemas.microsoft.com/office/drawing/2014/main" id="{2498BEFB-A1EE-2F46-A2FB-525F5F8BCEB7}"/>
              </a:ext>
            </a:extLst>
          </p:cNvPr>
          <p:cNvSpPr/>
          <p:nvPr/>
        </p:nvSpPr>
        <p:spPr>
          <a:xfrm>
            <a:off x="7458409" y="4251456"/>
            <a:ext cx="314960" cy="492404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9F3ED7A-FC2A-4594-A2F3-D551ED8B39F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4931" y="1617577"/>
            <a:ext cx="2160000" cy="216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3D0F7D5-39E0-4350-BEA6-1B3C3FD639AB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4931" y="3930863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68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85D3AE-E0F3-6D44-A63D-581B4BCD0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ko-KR" altLang="en-US" dirty="0" err="1"/>
              <a:t>제안방법</a:t>
            </a:r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5" name="사각형: 둥근 모서리 12">
            <a:extLst>
              <a:ext uri="{FF2B5EF4-FFF2-40B4-BE49-F238E27FC236}">
                <a16:creationId xmlns:a16="http://schemas.microsoft.com/office/drawing/2014/main" id="{E3E52DE3-8486-9248-8E2E-23A0FF8FC5D3}"/>
              </a:ext>
            </a:extLst>
          </p:cNvPr>
          <p:cNvSpPr/>
          <p:nvPr/>
        </p:nvSpPr>
        <p:spPr>
          <a:xfrm>
            <a:off x="6297713" y="4859085"/>
            <a:ext cx="5508000" cy="1404000"/>
          </a:xfrm>
          <a:prstGeom prst="roundRect">
            <a:avLst/>
          </a:prstGeom>
          <a:solidFill>
            <a:srgbClr val="5B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1500" dirty="0"/>
              <a:t>실행 시 </a:t>
            </a:r>
            <a:r>
              <a:rPr lang="en-US" altLang="ko-KR" sz="1500" dirty="0"/>
              <a:t>0 ~ 9</a:t>
            </a:r>
            <a:r>
              <a:rPr lang="ko-KR" altLang="en-US" sz="1500" dirty="0"/>
              <a:t>의 숫자를 순차적 배치 </a:t>
            </a:r>
            <a:r>
              <a:rPr lang="en-US" altLang="ko-KR" sz="1500" dirty="0"/>
              <a:t>(</a:t>
            </a:r>
            <a:r>
              <a:rPr lang="en-US" altLang="ko-KR" sz="1500" b="1" dirty="0">
                <a:solidFill>
                  <a:srgbClr val="FFFF00"/>
                </a:solidFill>
              </a:rPr>
              <a:t>0</a:t>
            </a:r>
            <a:r>
              <a:rPr lang="ko-KR" altLang="en-US" sz="1500" b="1" dirty="0">
                <a:solidFill>
                  <a:srgbClr val="FFFF00"/>
                </a:solidFill>
              </a:rPr>
              <a:t>의 위치는 랜덤</a:t>
            </a:r>
            <a:r>
              <a:rPr lang="en-US" altLang="ko-KR" sz="1500" dirty="0"/>
              <a:t>)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ko-KR" altLang="en-US" sz="1500" dirty="0"/>
              <a:t>선택된 위치로 </a:t>
            </a:r>
            <a:r>
              <a:rPr lang="ko-KR" altLang="en-US" sz="1500" b="1" dirty="0" err="1">
                <a:solidFill>
                  <a:srgbClr val="FFFF00"/>
                </a:solidFill>
              </a:rPr>
              <a:t>키패드</a:t>
            </a:r>
            <a:r>
              <a:rPr lang="ko-KR" altLang="en-US" sz="1500" b="1" dirty="0">
                <a:solidFill>
                  <a:srgbClr val="FFFF00"/>
                </a:solidFill>
              </a:rPr>
              <a:t> 위치 변경</a:t>
            </a:r>
            <a:endParaRPr lang="en-US" altLang="ko-KR" sz="1500" b="1" dirty="0">
              <a:solidFill>
                <a:srgbClr val="FFFF00"/>
              </a:solidFill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ko-KR" altLang="en-US" sz="1500" dirty="0"/>
              <a:t>이동 후 </a:t>
            </a:r>
            <a:r>
              <a:rPr lang="ko-KR" altLang="en-US" sz="1500" dirty="0" err="1"/>
              <a:t>랜덤한</a:t>
            </a:r>
            <a:r>
              <a:rPr lang="ko-KR" altLang="en-US" sz="1500" dirty="0"/>
              <a:t> 시작 지점으로 </a:t>
            </a:r>
            <a:r>
              <a:rPr lang="ko-KR" altLang="en-US" sz="1500" b="1" dirty="0">
                <a:solidFill>
                  <a:srgbClr val="FFFF00"/>
                </a:solidFill>
              </a:rPr>
              <a:t>순차적인 재배치 발생</a:t>
            </a:r>
          </a:p>
        </p:txBody>
      </p:sp>
      <p:sp>
        <p:nvSpPr>
          <p:cNvPr id="6" name="사각형: 둥근 모서리 12">
            <a:extLst>
              <a:ext uri="{FF2B5EF4-FFF2-40B4-BE49-F238E27FC236}">
                <a16:creationId xmlns:a16="http://schemas.microsoft.com/office/drawing/2014/main" id="{00ED9B5B-FC75-CB4D-B0C1-E68F8D94A635}"/>
              </a:ext>
            </a:extLst>
          </p:cNvPr>
          <p:cNvSpPr/>
          <p:nvPr/>
        </p:nvSpPr>
        <p:spPr>
          <a:xfrm>
            <a:off x="465241" y="4859085"/>
            <a:ext cx="5508000" cy="1404000"/>
          </a:xfrm>
          <a:prstGeom prst="roundRect">
            <a:avLst/>
          </a:prstGeom>
          <a:solidFill>
            <a:srgbClr val="5B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보안성 </a:t>
            </a:r>
            <a:r>
              <a:rPr lang="en-US" altLang="ko-KR" dirty="0"/>
              <a:t>- </a:t>
            </a:r>
            <a:r>
              <a:rPr lang="ko-KR" altLang="en-US" dirty="0"/>
              <a:t>랜덤배치</a:t>
            </a:r>
            <a:r>
              <a:rPr lang="en-US" altLang="ko-KR" dirty="0"/>
              <a:t>, </a:t>
            </a:r>
            <a:r>
              <a:rPr lang="ko-KR" altLang="en-US" dirty="0"/>
              <a:t>입력 위치 변경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편의성 </a:t>
            </a:r>
            <a:r>
              <a:rPr lang="en-US" altLang="ko-KR" dirty="0"/>
              <a:t>- </a:t>
            </a:r>
            <a:r>
              <a:rPr lang="ko-KR" altLang="en-US" dirty="0"/>
              <a:t>원형배치</a:t>
            </a:r>
            <a:r>
              <a:rPr lang="en-US" altLang="ko-KR" dirty="0"/>
              <a:t>, </a:t>
            </a:r>
            <a:r>
              <a:rPr lang="ko-KR" altLang="en-US" dirty="0"/>
              <a:t>순차배치</a:t>
            </a:r>
            <a:r>
              <a:rPr lang="en-US" altLang="ko-KR" dirty="0"/>
              <a:t>, </a:t>
            </a:r>
            <a:r>
              <a:rPr lang="ko-KR" altLang="en-US" dirty="0"/>
              <a:t>색으로 구분</a:t>
            </a:r>
            <a:endParaRPr lang="en-US" altLang="ko-KR" dirty="0"/>
          </a:p>
        </p:txBody>
      </p:sp>
      <p:pic>
        <p:nvPicPr>
          <p:cNvPr id="7" name="_x545089704" descr="EMB0007ff680c27">
            <a:extLst>
              <a:ext uri="{FF2B5EF4-FFF2-40B4-BE49-F238E27FC236}">
                <a16:creationId xmlns:a16="http://schemas.microsoft.com/office/drawing/2014/main" id="{E50E76BD-5692-49E7-8480-F1E4DC3F8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3" r="6512" b="7687"/>
          <a:stretch>
            <a:fillRect/>
          </a:stretch>
        </p:blipFill>
        <p:spPr bwMode="auto">
          <a:xfrm>
            <a:off x="672861" y="1302433"/>
            <a:ext cx="4882550" cy="273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_x545090568" descr="EMB0007ff680c28">
            <a:extLst>
              <a:ext uri="{FF2B5EF4-FFF2-40B4-BE49-F238E27FC236}">
                <a16:creationId xmlns:a16="http://schemas.microsoft.com/office/drawing/2014/main" id="{6CBFC9E9-300D-41FF-AC59-AC2E44CA0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0" t="3973" r="18210" b="2867"/>
          <a:stretch>
            <a:fillRect/>
          </a:stretch>
        </p:blipFill>
        <p:spPr bwMode="auto">
          <a:xfrm>
            <a:off x="6243844" y="1302433"/>
            <a:ext cx="5275295" cy="292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683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9CFE8E-FCEB-8242-ABC0-3428C9A6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결론</a:t>
            </a:r>
          </a:p>
        </p:txBody>
      </p:sp>
      <p:sp>
        <p:nvSpPr>
          <p:cNvPr id="4" name="사각형: 잘린 대각선 방향 모서리 33">
            <a:extLst>
              <a:ext uri="{FF2B5EF4-FFF2-40B4-BE49-F238E27FC236}">
                <a16:creationId xmlns:a16="http://schemas.microsoft.com/office/drawing/2014/main" id="{07B41BA3-BC1B-D74C-8F29-3AEEE2A44433}"/>
              </a:ext>
            </a:extLst>
          </p:cNvPr>
          <p:cNvSpPr/>
          <p:nvPr/>
        </p:nvSpPr>
        <p:spPr>
          <a:xfrm>
            <a:off x="1153060" y="1774068"/>
            <a:ext cx="9360000" cy="1027855"/>
          </a:xfrm>
          <a:prstGeom prst="snip2DiagRect">
            <a:avLst>
              <a:gd name="adj1" fmla="val 15205"/>
              <a:gd name="adj2" fmla="val 0"/>
            </a:avLst>
          </a:prstGeom>
          <a:solidFill>
            <a:srgbClr val="5BAC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3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C5E126-581D-4D41-BFE1-3401E9660BA0}"/>
              </a:ext>
            </a:extLst>
          </p:cNvPr>
          <p:cNvSpPr txBox="1"/>
          <p:nvPr/>
        </p:nvSpPr>
        <p:spPr>
          <a:xfrm>
            <a:off x="1476753" y="2004900"/>
            <a:ext cx="8743285" cy="9561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VR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상에서의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PIN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입력 방식 제안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 SSA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에 안전한 방식 총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2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가지 제안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사각형: 잘린 대각선 방향 모서리 33">
            <a:extLst>
              <a:ext uri="{FF2B5EF4-FFF2-40B4-BE49-F238E27FC236}">
                <a16:creationId xmlns:a16="http://schemas.microsoft.com/office/drawing/2014/main" id="{99F337C0-81B2-4D50-87BD-82718932A21B}"/>
              </a:ext>
            </a:extLst>
          </p:cNvPr>
          <p:cNvSpPr/>
          <p:nvPr/>
        </p:nvSpPr>
        <p:spPr>
          <a:xfrm>
            <a:off x="1153060" y="3091409"/>
            <a:ext cx="9360000" cy="1027855"/>
          </a:xfrm>
          <a:prstGeom prst="snip2DiagRect">
            <a:avLst>
              <a:gd name="adj1" fmla="val 15205"/>
              <a:gd name="adj2" fmla="val 0"/>
            </a:avLst>
          </a:prstGeom>
          <a:solidFill>
            <a:srgbClr val="5BAC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3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A7D976-35C6-4B91-847C-551A88CE9BEE}"/>
              </a:ext>
            </a:extLst>
          </p:cNvPr>
          <p:cNvSpPr txBox="1"/>
          <p:nvPr/>
        </p:nvSpPr>
        <p:spPr>
          <a:xfrm>
            <a:off x="1476753" y="3358834"/>
            <a:ext cx="8743285" cy="4944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모든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VR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장치에서 사용하는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HMD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를 사용하여 범용성 확보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사각형: 잘린 대각선 방향 모서리 33">
            <a:extLst>
              <a:ext uri="{FF2B5EF4-FFF2-40B4-BE49-F238E27FC236}">
                <a16:creationId xmlns:a16="http://schemas.microsoft.com/office/drawing/2014/main" id="{D643F0D0-1D51-49E5-B828-1522359EA15F}"/>
              </a:ext>
            </a:extLst>
          </p:cNvPr>
          <p:cNvSpPr/>
          <p:nvPr/>
        </p:nvSpPr>
        <p:spPr>
          <a:xfrm>
            <a:off x="1153060" y="4408750"/>
            <a:ext cx="9360000" cy="1388043"/>
          </a:xfrm>
          <a:prstGeom prst="snip2DiagRect">
            <a:avLst>
              <a:gd name="adj1" fmla="val 15205"/>
              <a:gd name="adj2" fmla="val 0"/>
            </a:avLst>
          </a:prstGeom>
          <a:solidFill>
            <a:srgbClr val="5BAC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3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7CAC6A-FB42-4513-8234-10C9A1DD8D53}"/>
              </a:ext>
            </a:extLst>
          </p:cNvPr>
          <p:cNvSpPr txBox="1"/>
          <p:nvPr/>
        </p:nvSpPr>
        <p:spPr>
          <a:xfrm>
            <a:off x="1476753" y="4639582"/>
            <a:ext cx="8743285" cy="9561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추후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VR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상에서 다양한 문자가 섞인 복잡한 패스워드를 입력하기 위한 편리하고 안전한 방식을 고안 예정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54944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499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en-US" altLang="ko-KR" dirty="0"/>
              <a:t>VR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Virtual Reality)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095CEE-A795-7B48-94A4-80A26A8CC78D}"/>
              </a:ext>
            </a:extLst>
          </p:cNvPr>
          <p:cNvGrpSpPr/>
          <p:nvPr/>
        </p:nvGrpSpPr>
        <p:grpSpPr>
          <a:xfrm>
            <a:off x="1510467" y="1843302"/>
            <a:ext cx="9171065" cy="1158583"/>
            <a:chOff x="668732" y="2382850"/>
            <a:chExt cx="10439449" cy="2774854"/>
          </a:xfrm>
          <a:solidFill>
            <a:srgbClr val="5BACFF"/>
          </a:solidFill>
        </p:grpSpPr>
        <p:sp>
          <p:nvSpPr>
            <p:cNvPr id="5" name="사각형: 둥근 모서리 5">
              <a:extLst>
                <a:ext uri="{FF2B5EF4-FFF2-40B4-BE49-F238E27FC236}">
                  <a16:creationId xmlns:a16="http://schemas.microsoft.com/office/drawing/2014/main" id="{C0EA0C60-9780-3944-8CCD-5424E1EF8080}"/>
                </a:ext>
              </a:extLst>
            </p:cNvPr>
            <p:cNvSpPr/>
            <p:nvPr/>
          </p:nvSpPr>
          <p:spPr>
            <a:xfrm>
              <a:off x="668732" y="2382850"/>
              <a:ext cx="10439449" cy="277485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62CFBDE-4EF2-F044-B4D8-E02AC6AE1F29}"/>
                </a:ext>
              </a:extLst>
            </p:cNvPr>
            <p:cNvSpPr txBox="1"/>
            <p:nvPr/>
          </p:nvSpPr>
          <p:spPr>
            <a:xfrm>
              <a:off x="1070109" y="2555567"/>
              <a:ext cx="9408479" cy="2254410"/>
            </a:xfrm>
            <a:prstGeom prst="rect">
              <a:avLst/>
            </a:prstGeom>
            <a:grpFill/>
            <a:ln w="19050" cmpd="sng"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bg1"/>
                  </a:solidFill>
                </a:rPr>
                <a:t>컴퓨터 등을 사용하여 인공적인 기술로 만들어낸 </a:t>
              </a:r>
              <a:r>
                <a:rPr lang="ko-KR" altLang="en-US" sz="2000" b="1" dirty="0">
                  <a:solidFill>
                    <a:srgbClr val="FFFF00"/>
                  </a:solidFill>
                </a:rPr>
                <a:t>실제와</a:t>
              </a:r>
              <a:endParaRPr lang="en-US" altLang="ko-KR" sz="2000" b="1" dirty="0">
                <a:solidFill>
                  <a:srgbClr val="FFFF00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rgbClr val="FFFF00"/>
                  </a:solidFill>
                </a:rPr>
                <a:t> 유사하지만 실제가 아닌 어떤 특정한 환경</a:t>
              </a:r>
              <a:r>
                <a:rPr lang="ko-KR" altLang="en-US" sz="2000" dirty="0">
                  <a:solidFill>
                    <a:schemeClr val="bg1"/>
                  </a:solidFill>
                </a:rPr>
                <a:t>이나 기술 그 자체</a:t>
              </a:r>
              <a:endParaRPr lang="ko-KR" altLang="en-US" sz="20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7" name="화살표: 아래쪽 36">
            <a:extLst>
              <a:ext uri="{FF2B5EF4-FFF2-40B4-BE49-F238E27FC236}">
                <a16:creationId xmlns:a16="http://schemas.microsoft.com/office/drawing/2014/main" id="{F2B1FFB1-F3D3-9A41-82C9-23E74ADD6BB4}"/>
              </a:ext>
            </a:extLst>
          </p:cNvPr>
          <p:cNvSpPr/>
          <p:nvPr/>
        </p:nvSpPr>
        <p:spPr>
          <a:xfrm rot="16200000">
            <a:off x="3748349" y="4387794"/>
            <a:ext cx="365126" cy="896097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Picture 2" descr="vr pcì ëí ì´ë¯¸ì§ ê²ìê²°ê³¼">
            <a:extLst>
              <a:ext uri="{FF2B5EF4-FFF2-40B4-BE49-F238E27FC236}">
                <a16:creationId xmlns:a16="http://schemas.microsoft.com/office/drawing/2014/main" id="{091B38ED-71F0-0541-902D-F7C0C7845B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14" r="22114"/>
          <a:stretch/>
        </p:blipFill>
        <p:spPr bwMode="auto">
          <a:xfrm>
            <a:off x="538480" y="3639216"/>
            <a:ext cx="2997737" cy="218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only에 대한 이미지 검색결과">
            <a:extLst>
              <a:ext uri="{FF2B5EF4-FFF2-40B4-BE49-F238E27FC236}">
                <a16:creationId xmlns:a16="http://schemas.microsoft.com/office/drawing/2014/main" id="{E2227C8F-7CEF-C746-88AF-0ADEF9EEB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968" y="3490456"/>
            <a:ext cx="3286873" cy="73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사각형: 둥근 모서리 12">
            <a:extLst>
              <a:ext uri="{FF2B5EF4-FFF2-40B4-BE49-F238E27FC236}">
                <a16:creationId xmlns:a16="http://schemas.microsoft.com/office/drawing/2014/main" id="{78520CFF-952E-A848-81AD-1E5318AAAB3A}"/>
              </a:ext>
            </a:extLst>
          </p:cNvPr>
          <p:cNvSpPr/>
          <p:nvPr/>
        </p:nvSpPr>
        <p:spPr>
          <a:xfrm>
            <a:off x="8420982" y="3412970"/>
            <a:ext cx="2952000" cy="828000"/>
          </a:xfrm>
          <a:prstGeom prst="roundRect">
            <a:avLst/>
          </a:prstGeom>
          <a:solidFill>
            <a:srgbClr val="5BAC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rgbClr val="FFFFFF"/>
                </a:solidFill>
              </a:rPr>
              <a:t>개인화된 서비스를 제공하는</a:t>
            </a:r>
            <a:endParaRPr lang="en-US" altLang="ko-KR" sz="1500" dirty="0">
              <a:solidFill>
                <a:srgbClr val="FFFFFF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b="1" dirty="0">
                <a:solidFill>
                  <a:srgbClr val="FFFF00"/>
                </a:solidFill>
              </a:rPr>
              <a:t>독립형 </a:t>
            </a:r>
            <a:r>
              <a:rPr lang="en-US" altLang="ko-KR" sz="1500" b="1" dirty="0">
                <a:solidFill>
                  <a:srgbClr val="FFFF00"/>
                </a:solidFill>
              </a:rPr>
              <a:t>VR </a:t>
            </a:r>
            <a:r>
              <a:rPr lang="ko-KR" altLang="en-US" sz="1500" b="1" dirty="0">
                <a:solidFill>
                  <a:srgbClr val="FFFF00"/>
                </a:solidFill>
              </a:rPr>
              <a:t>기기</a:t>
            </a:r>
            <a:r>
              <a:rPr lang="ko-KR" altLang="en-US" sz="1500" dirty="0">
                <a:solidFill>
                  <a:srgbClr val="FFFF00"/>
                </a:solidFill>
              </a:rPr>
              <a:t> </a:t>
            </a:r>
            <a:r>
              <a:rPr lang="ko-KR" altLang="en-US" sz="1500" dirty="0">
                <a:solidFill>
                  <a:schemeClr val="bg1"/>
                </a:solidFill>
              </a:rPr>
              <a:t>연구 진행 중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11" name="사각형: 둥근 모서리 12">
            <a:extLst>
              <a:ext uri="{FF2B5EF4-FFF2-40B4-BE49-F238E27FC236}">
                <a16:creationId xmlns:a16="http://schemas.microsoft.com/office/drawing/2014/main" id="{AC9AF20C-0628-7547-9EA3-6B735EADF42D}"/>
              </a:ext>
            </a:extLst>
          </p:cNvPr>
          <p:cNvSpPr/>
          <p:nvPr/>
        </p:nvSpPr>
        <p:spPr>
          <a:xfrm>
            <a:off x="8420983" y="4918182"/>
            <a:ext cx="2952000" cy="828000"/>
          </a:xfrm>
          <a:prstGeom prst="roundRect">
            <a:avLst/>
          </a:prstGeom>
          <a:solidFill>
            <a:srgbClr val="5BAC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FF00"/>
                </a:solidFill>
              </a:rPr>
              <a:t>개인 인증 방식 필요</a:t>
            </a:r>
            <a:endParaRPr lang="en-US" altLang="ko-KR" b="1" dirty="0">
              <a:solidFill>
                <a:srgbClr val="FFFF00"/>
              </a:solidFill>
            </a:endParaRPr>
          </a:p>
        </p:txBody>
      </p:sp>
      <p:sp>
        <p:nvSpPr>
          <p:cNvPr id="12" name="화살표: 아래쪽 50">
            <a:extLst>
              <a:ext uri="{FF2B5EF4-FFF2-40B4-BE49-F238E27FC236}">
                <a16:creationId xmlns:a16="http://schemas.microsoft.com/office/drawing/2014/main" id="{0D697BFC-6AE9-3E4D-BBC2-39C0E00D7D1D}"/>
              </a:ext>
            </a:extLst>
          </p:cNvPr>
          <p:cNvSpPr/>
          <p:nvPr/>
        </p:nvSpPr>
        <p:spPr>
          <a:xfrm>
            <a:off x="9652000" y="4309576"/>
            <a:ext cx="314960" cy="540000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4" descr="관련 이미지">
            <a:extLst>
              <a:ext uri="{FF2B5EF4-FFF2-40B4-BE49-F238E27FC236}">
                <a16:creationId xmlns:a16="http://schemas.microsoft.com/office/drawing/2014/main" id="{8235C1D2-C798-E74C-86D4-487589BE7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415" y="3665779"/>
            <a:ext cx="2551816" cy="255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6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D91835-6B6E-2C4A-BFC3-7CCE9B65A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R" dirty="0"/>
              <a:t> </a:t>
            </a:r>
            <a:r>
              <a:rPr lang="en-US" altLang="ko-KR" dirty="0"/>
              <a:t>VR</a:t>
            </a:r>
            <a:r>
              <a:rPr lang="ko-KR" altLang="en-US" dirty="0"/>
              <a:t>과 전자 상거래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FFD6C5-453A-44A6-8011-C7606B519C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43" r="5143" b="10475"/>
          <a:stretch/>
        </p:blipFill>
        <p:spPr>
          <a:xfrm>
            <a:off x="8959586" y="3045510"/>
            <a:ext cx="3232414" cy="24656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7860D50-327A-46A5-A6AE-0F9117432F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27" t="9307" r="19427" b="2894"/>
          <a:stretch/>
        </p:blipFill>
        <p:spPr>
          <a:xfrm>
            <a:off x="5727172" y="3045510"/>
            <a:ext cx="3232414" cy="246568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E63F467B-E340-4C6B-AE15-0E43AAED6C75}"/>
              </a:ext>
            </a:extLst>
          </p:cNvPr>
          <p:cNvGrpSpPr/>
          <p:nvPr/>
        </p:nvGrpSpPr>
        <p:grpSpPr>
          <a:xfrm>
            <a:off x="524974" y="1430424"/>
            <a:ext cx="4697055" cy="646332"/>
            <a:chOff x="668732" y="2382849"/>
            <a:chExt cx="10439449" cy="2774854"/>
          </a:xfrm>
          <a:solidFill>
            <a:srgbClr val="5BACFF"/>
          </a:solidFill>
        </p:grpSpPr>
        <p:sp>
          <p:nvSpPr>
            <p:cNvPr id="9" name="사각형: 둥근 모서리 5">
              <a:extLst>
                <a:ext uri="{FF2B5EF4-FFF2-40B4-BE49-F238E27FC236}">
                  <a16:creationId xmlns:a16="http://schemas.microsoft.com/office/drawing/2014/main" id="{618A08B4-76DE-4A3C-82EF-C3DD68196937}"/>
                </a:ext>
              </a:extLst>
            </p:cNvPr>
            <p:cNvSpPr/>
            <p:nvPr/>
          </p:nvSpPr>
          <p:spPr>
            <a:xfrm>
              <a:off x="668732" y="2382849"/>
              <a:ext cx="10439449" cy="277485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236AB5-75B4-4209-BF68-8424E01A04EA}"/>
                </a:ext>
              </a:extLst>
            </p:cNvPr>
            <p:cNvSpPr txBox="1"/>
            <p:nvPr/>
          </p:nvSpPr>
          <p:spPr>
            <a:xfrm>
              <a:off x="1070109" y="2555566"/>
              <a:ext cx="9408480" cy="2131788"/>
            </a:xfrm>
            <a:prstGeom prst="rect">
              <a:avLst/>
            </a:prstGeom>
            <a:grpFill/>
            <a:ln w="19050" cmpd="sng"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게임 위주의  컨텐츠</a:t>
              </a:r>
              <a:endParaRPr lang="en-US" altLang="ko-KR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070FD6A-900F-4BB7-9712-C5DEBBC877EA}"/>
              </a:ext>
            </a:extLst>
          </p:cNvPr>
          <p:cNvSpPr txBox="1"/>
          <p:nvPr/>
        </p:nvSpPr>
        <p:spPr>
          <a:xfrm>
            <a:off x="5868089" y="5602893"/>
            <a:ext cx="4040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VR</a:t>
            </a:r>
            <a:r>
              <a:rPr lang="ko-KR" altLang="en-US" sz="1200" dirty="0"/>
              <a:t>의 특징을 사용한</a:t>
            </a:r>
            <a:endParaRPr lang="en-US" altLang="ko-KR" sz="1200" dirty="0"/>
          </a:p>
          <a:p>
            <a:r>
              <a:rPr lang="ko-KR" altLang="en-US" sz="1200" dirty="0"/>
              <a:t>미국 결제 및 지불 거래 회사 </a:t>
            </a:r>
            <a:r>
              <a:rPr lang="en-US" altLang="ko-KR" sz="1200" dirty="0" err="1"/>
              <a:t>Payscout</a:t>
            </a:r>
            <a:r>
              <a:rPr lang="ko-KR" altLang="en-US" sz="1200" dirty="0"/>
              <a:t>의 </a:t>
            </a:r>
            <a:endParaRPr lang="en-US" altLang="ko-KR" sz="1200" dirty="0"/>
          </a:p>
          <a:p>
            <a:r>
              <a:rPr lang="en-US" altLang="ko-KR" sz="1200" dirty="0"/>
              <a:t>VR </a:t>
            </a:r>
            <a:r>
              <a:rPr lang="ko-KR" altLang="en-US" sz="1200" dirty="0"/>
              <a:t>전자상거래 어플리케이션</a:t>
            </a:r>
            <a:r>
              <a:rPr lang="en-US" altLang="ko-KR" sz="1200" dirty="0"/>
              <a:t>(</a:t>
            </a:r>
            <a:r>
              <a:rPr lang="en-US" altLang="ko-KR" sz="1200" dirty="0" err="1"/>
              <a:t>Payscout</a:t>
            </a:r>
            <a:r>
              <a:rPr lang="en-US" altLang="ko-KR" sz="1200" dirty="0"/>
              <a:t> VR Commerce)</a:t>
            </a:r>
            <a:endParaRPr lang="ko-KR" altLang="en-US" sz="12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C626013-2FBC-4E83-9DC8-8DA453557C32}"/>
              </a:ext>
            </a:extLst>
          </p:cNvPr>
          <p:cNvGrpSpPr/>
          <p:nvPr/>
        </p:nvGrpSpPr>
        <p:grpSpPr>
          <a:xfrm>
            <a:off x="6506247" y="1424493"/>
            <a:ext cx="4697055" cy="646332"/>
            <a:chOff x="538217" y="2382849"/>
            <a:chExt cx="10439449" cy="2774854"/>
          </a:xfrm>
          <a:solidFill>
            <a:srgbClr val="5BACFF"/>
          </a:solidFill>
        </p:grpSpPr>
        <p:sp>
          <p:nvSpPr>
            <p:cNvPr id="13" name="사각형: 둥근 모서리 5">
              <a:extLst>
                <a:ext uri="{FF2B5EF4-FFF2-40B4-BE49-F238E27FC236}">
                  <a16:creationId xmlns:a16="http://schemas.microsoft.com/office/drawing/2014/main" id="{05C4A232-19FD-4630-8A15-E43634572132}"/>
                </a:ext>
              </a:extLst>
            </p:cNvPr>
            <p:cNvSpPr/>
            <p:nvPr/>
          </p:nvSpPr>
          <p:spPr>
            <a:xfrm>
              <a:off x="538217" y="2382849"/>
              <a:ext cx="10439449" cy="277485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BA947EE-441F-4BA6-AF87-D51D6141B293}"/>
                </a:ext>
              </a:extLst>
            </p:cNvPr>
            <p:cNvSpPr txBox="1"/>
            <p:nvPr/>
          </p:nvSpPr>
          <p:spPr>
            <a:xfrm>
              <a:off x="939594" y="2555566"/>
              <a:ext cx="9408480" cy="2131788"/>
            </a:xfrm>
            <a:prstGeom prst="rect">
              <a:avLst/>
            </a:prstGeom>
            <a:grpFill/>
            <a:ln w="19050" cmpd="sng"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rgbClr val="FFFF00"/>
                  </a:solidFill>
                </a:rPr>
                <a:t>전자 상거래 영역까지 확장 중</a:t>
              </a:r>
            </a:p>
          </p:txBody>
        </p:sp>
      </p:grpSp>
      <p:pic>
        <p:nvPicPr>
          <p:cNvPr id="3074" name="Picture 2" descr="관련 이미지">
            <a:extLst>
              <a:ext uri="{FF2B5EF4-FFF2-40B4-BE49-F238E27FC236}">
                <a16:creationId xmlns:a16="http://schemas.microsoft.com/office/drawing/2014/main" id="{99569FFA-975C-47FB-B96C-4B3FA8B95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49" y="3045509"/>
            <a:ext cx="4269996" cy="249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화살표: 아래쪽 50">
            <a:extLst>
              <a:ext uri="{FF2B5EF4-FFF2-40B4-BE49-F238E27FC236}">
                <a16:creationId xmlns:a16="http://schemas.microsoft.com/office/drawing/2014/main" id="{E7A41ED8-0DEF-4CF6-A059-8539970B6749}"/>
              </a:ext>
            </a:extLst>
          </p:cNvPr>
          <p:cNvSpPr/>
          <p:nvPr/>
        </p:nvSpPr>
        <p:spPr>
          <a:xfrm rot="16200000">
            <a:off x="5544683" y="1494631"/>
            <a:ext cx="314960" cy="540000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45DF69-8B8C-452F-9826-D53013F34B23}"/>
              </a:ext>
            </a:extLst>
          </p:cNvPr>
          <p:cNvSpPr txBox="1"/>
          <p:nvPr/>
        </p:nvSpPr>
        <p:spPr>
          <a:xfrm>
            <a:off x="592513" y="5602894"/>
            <a:ext cx="4178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VR</a:t>
            </a:r>
            <a:r>
              <a:rPr lang="ko-KR" altLang="en-US" sz="1200" dirty="0"/>
              <a:t>의 현실감을 사용한</a:t>
            </a:r>
            <a:endParaRPr lang="en-US" altLang="ko-KR" sz="1200" dirty="0"/>
          </a:p>
          <a:p>
            <a:r>
              <a:rPr lang="en-US" altLang="ko-KR" sz="1200" dirty="0"/>
              <a:t>VR</a:t>
            </a:r>
            <a:r>
              <a:rPr lang="ko-KR" altLang="en-US" sz="1200" dirty="0"/>
              <a:t>게임 </a:t>
            </a:r>
            <a:r>
              <a:rPr lang="en-US" altLang="ko-KR" sz="1200" dirty="0"/>
              <a:t>BEAT SABER</a:t>
            </a:r>
          </a:p>
          <a:p>
            <a:r>
              <a:rPr lang="ko-KR" altLang="en-US" sz="1200" dirty="0"/>
              <a:t>리듬에 맞춰 가상의 노트를 자르는 리듬 게임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7043753-5CE8-46D8-A5AE-DB8E34CEC1E3}"/>
              </a:ext>
            </a:extLst>
          </p:cNvPr>
          <p:cNvGrpSpPr/>
          <p:nvPr/>
        </p:nvGrpSpPr>
        <p:grpSpPr>
          <a:xfrm>
            <a:off x="6506247" y="2227336"/>
            <a:ext cx="4697055" cy="652910"/>
            <a:chOff x="668732" y="2382849"/>
            <a:chExt cx="10439449" cy="2774854"/>
          </a:xfrm>
          <a:solidFill>
            <a:srgbClr val="5BACFF"/>
          </a:solidFill>
        </p:grpSpPr>
        <p:sp>
          <p:nvSpPr>
            <p:cNvPr id="20" name="사각형: 둥근 모서리 5">
              <a:extLst>
                <a:ext uri="{FF2B5EF4-FFF2-40B4-BE49-F238E27FC236}">
                  <a16:creationId xmlns:a16="http://schemas.microsoft.com/office/drawing/2014/main" id="{4AB2C27E-AD54-455C-BE48-2BD90F18E56D}"/>
                </a:ext>
              </a:extLst>
            </p:cNvPr>
            <p:cNvSpPr/>
            <p:nvPr/>
          </p:nvSpPr>
          <p:spPr>
            <a:xfrm>
              <a:off x="668732" y="2382849"/>
              <a:ext cx="10439449" cy="277485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B3846C2-EE25-42B2-AFA2-5A9769ECA4D1}"/>
                </a:ext>
              </a:extLst>
            </p:cNvPr>
            <p:cNvSpPr txBox="1"/>
            <p:nvPr/>
          </p:nvSpPr>
          <p:spPr>
            <a:xfrm>
              <a:off x="1070109" y="2818391"/>
              <a:ext cx="9725014" cy="1766406"/>
            </a:xfrm>
            <a:prstGeom prst="rect">
              <a:avLst/>
            </a:prstGeom>
            <a:grpFill/>
            <a:ln w="19050" cmpd="sng"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bg1"/>
                  </a:solidFill>
                </a:rPr>
                <a:t>전자 상거래를 위해서는  </a:t>
              </a:r>
              <a:r>
                <a:rPr lang="ko-KR" altLang="en-US" sz="1600" b="1" dirty="0">
                  <a:solidFill>
                    <a:srgbClr val="FFFF00"/>
                  </a:solidFill>
                </a:rPr>
                <a:t>개인 인증 방식 필요</a:t>
              </a:r>
              <a:endParaRPr lang="en-US" altLang="ko-KR" sz="1600" b="1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7513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E7A5B-5239-5747-A055-93550CA85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R" dirty="0"/>
              <a:t> VR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PIN </a:t>
            </a:r>
            <a:r>
              <a:rPr kumimoji="1" lang="ko-KR" altLang="en-US" dirty="0"/>
              <a:t>입력방식 필요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4A80487-A019-CC4C-B847-EA35C44CF6F6}"/>
              </a:ext>
            </a:extLst>
          </p:cNvPr>
          <p:cNvGrpSpPr>
            <a:grpSpLocks/>
          </p:cNvGrpSpPr>
          <p:nvPr/>
        </p:nvGrpSpPr>
        <p:grpSpPr>
          <a:xfrm>
            <a:off x="2185619" y="1582497"/>
            <a:ext cx="1800000" cy="3240000"/>
            <a:chOff x="3181349" y="1828800"/>
            <a:chExt cx="1714500" cy="319087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402070F-F34C-BF43-AD2A-5C85E5DCD2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114" b="6285"/>
            <a:stretch/>
          </p:blipFill>
          <p:spPr>
            <a:xfrm>
              <a:off x="3181349" y="1828800"/>
              <a:ext cx="1714500" cy="319087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F4D0F0D-FAC2-C04D-AA34-EAE02156D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3275" y="2390775"/>
              <a:ext cx="1390650" cy="84687"/>
            </a:xfrm>
            <a:prstGeom prst="rect">
              <a:avLst/>
            </a:prstGeom>
          </p:spPr>
        </p:pic>
      </p:grpSp>
      <p:sp>
        <p:nvSpPr>
          <p:cNvPr id="7" name="사각형: 둥근 모서리 12">
            <a:extLst>
              <a:ext uri="{FF2B5EF4-FFF2-40B4-BE49-F238E27FC236}">
                <a16:creationId xmlns:a16="http://schemas.microsoft.com/office/drawing/2014/main" id="{DD7A8923-9778-C24E-B26D-A44A21C93CD7}"/>
              </a:ext>
            </a:extLst>
          </p:cNvPr>
          <p:cNvSpPr/>
          <p:nvPr/>
        </p:nvSpPr>
        <p:spPr>
          <a:xfrm>
            <a:off x="579268" y="5131522"/>
            <a:ext cx="3191092" cy="1012219"/>
          </a:xfrm>
          <a:prstGeom prst="roundRect">
            <a:avLst/>
          </a:prstGeom>
          <a:solidFill>
            <a:srgbClr val="5BAC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인터넷 상에서 사용하는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보안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PIN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입력 방법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랜덤 배치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자판 수 확대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)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사각형: 둥근 모서리 12">
            <a:extLst>
              <a:ext uri="{FF2B5EF4-FFF2-40B4-BE49-F238E27FC236}">
                <a16:creationId xmlns:a16="http://schemas.microsoft.com/office/drawing/2014/main" id="{F880A587-79C6-AB4F-8AFE-6AE7DC24F4A8}"/>
              </a:ext>
            </a:extLst>
          </p:cNvPr>
          <p:cNvSpPr/>
          <p:nvPr/>
        </p:nvSpPr>
        <p:spPr>
          <a:xfrm>
            <a:off x="5153876" y="5131521"/>
            <a:ext cx="2700000" cy="1012220"/>
          </a:xfrm>
          <a:prstGeom prst="roundRect">
            <a:avLst/>
          </a:prstGeom>
          <a:solidFill>
            <a:srgbClr val="5BAC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FF00"/>
                </a:solidFill>
                <a:latin typeface="+mn-ea"/>
              </a:rPr>
              <a:t>VR</a:t>
            </a:r>
            <a:r>
              <a:rPr lang="ko-KR" altLang="en-US" b="1" dirty="0">
                <a:solidFill>
                  <a:srgbClr val="FFFF00"/>
                </a:solidFill>
                <a:latin typeface="+mn-ea"/>
              </a:rPr>
              <a:t>에 적합한 </a:t>
            </a:r>
            <a:endParaRPr lang="en-US" altLang="ko-KR" b="1" dirty="0">
              <a:solidFill>
                <a:srgbClr val="FFFF00"/>
              </a:solidFill>
              <a:latin typeface="+mn-ea"/>
            </a:endParaRPr>
          </a:p>
          <a:p>
            <a:pPr algn="ctr"/>
            <a:r>
              <a:rPr lang="en-US" altLang="ko-KR" b="1" dirty="0">
                <a:solidFill>
                  <a:srgbClr val="FFFF00"/>
                </a:solidFill>
                <a:latin typeface="+mn-ea"/>
              </a:rPr>
              <a:t>PIN</a:t>
            </a:r>
            <a:r>
              <a:rPr lang="ko-KR" altLang="en-US" b="1" dirty="0">
                <a:solidFill>
                  <a:srgbClr val="FFFF00"/>
                </a:solidFill>
                <a:latin typeface="+mn-ea"/>
              </a:rPr>
              <a:t> 입력 방식 필요</a:t>
            </a:r>
            <a:endParaRPr lang="en-US" altLang="ko-KR" b="1" dirty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9" name="오른쪽 화살표 28">
            <a:extLst>
              <a:ext uri="{FF2B5EF4-FFF2-40B4-BE49-F238E27FC236}">
                <a16:creationId xmlns:a16="http://schemas.microsoft.com/office/drawing/2014/main" id="{3A773C0D-AA42-334D-BD8C-CD85EFD7AAFF}"/>
              </a:ext>
            </a:extLst>
          </p:cNvPr>
          <p:cNvSpPr/>
          <p:nvPr/>
        </p:nvSpPr>
        <p:spPr>
          <a:xfrm>
            <a:off x="4212236" y="5493847"/>
            <a:ext cx="801768" cy="287567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2">
            <a:extLst>
              <a:ext uri="{FF2B5EF4-FFF2-40B4-BE49-F238E27FC236}">
                <a16:creationId xmlns:a16="http://schemas.microsoft.com/office/drawing/2014/main" id="{E831BF69-E693-DE46-AA18-EDE99DAF9C0B}"/>
              </a:ext>
            </a:extLst>
          </p:cNvPr>
          <p:cNvSpPr/>
          <p:nvPr/>
        </p:nvSpPr>
        <p:spPr>
          <a:xfrm>
            <a:off x="9107812" y="5168399"/>
            <a:ext cx="2700000" cy="938462"/>
          </a:xfrm>
          <a:prstGeom prst="roundRect">
            <a:avLst/>
          </a:prstGeom>
          <a:solidFill>
            <a:srgbClr val="5BAC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+mn-ea"/>
              </a:rPr>
              <a:t>VR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에 편리한 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b="1" dirty="0">
                <a:solidFill>
                  <a:srgbClr val="FFFF00"/>
                </a:solidFill>
                <a:latin typeface="+mn-ea"/>
              </a:rPr>
              <a:t>새로운 </a:t>
            </a:r>
            <a:r>
              <a:rPr lang="en-US" altLang="ko-KR" b="1" dirty="0">
                <a:solidFill>
                  <a:srgbClr val="FFFF00"/>
                </a:solidFill>
                <a:latin typeface="+mn-ea"/>
              </a:rPr>
              <a:t>PIN </a:t>
            </a:r>
            <a:r>
              <a:rPr lang="ko-KR" altLang="en-US" b="1" dirty="0">
                <a:solidFill>
                  <a:srgbClr val="FFFF00"/>
                </a:solidFill>
                <a:latin typeface="+mn-ea"/>
              </a:rPr>
              <a:t>입력 제안</a:t>
            </a:r>
            <a:endParaRPr lang="en-US" altLang="ko-KR" b="1" dirty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12" name="오른쪽 화살표 28">
            <a:extLst>
              <a:ext uri="{FF2B5EF4-FFF2-40B4-BE49-F238E27FC236}">
                <a16:creationId xmlns:a16="http://schemas.microsoft.com/office/drawing/2014/main" id="{6E0EA874-9AC6-E14A-AD9B-7940AEE0E865}"/>
              </a:ext>
            </a:extLst>
          </p:cNvPr>
          <p:cNvSpPr/>
          <p:nvPr/>
        </p:nvSpPr>
        <p:spPr>
          <a:xfrm>
            <a:off x="8079960" y="5493847"/>
            <a:ext cx="801768" cy="287567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15BD710-15D8-4527-8F36-98BEAB15CBF0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85619" y="1582497"/>
            <a:ext cx="1800000" cy="3240000"/>
          </a:xfrm>
          <a:prstGeom prst="rect">
            <a:avLst/>
          </a:prstGeom>
        </p:spPr>
      </p:pic>
      <p:pic>
        <p:nvPicPr>
          <p:cNvPr id="4100" name="Picture 4" descr="핸드폰 터치에 대한 이미지 검색결과">
            <a:extLst>
              <a:ext uri="{FF2B5EF4-FFF2-40B4-BE49-F238E27FC236}">
                <a16:creationId xmlns:a16="http://schemas.microsoft.com/office/drawing/2014/main" id="{8BB65327-A801-4F3A-B418-3A426A3CE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985" y="1611632"/>
            <a:ext cx="2553782" cy="170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키보드 마우스에 대한 이미지 검색결과">
            <a:extLst>
              <a:ext uri="{FF2B5EF4-FFF2-40B4-BE49-F238E27FC236}">
                <a16:creationId xmlns:a16="http://schemas.microsoft.com/office/drawing/2014/main" id="{3DDFED54-7D86-478E-9B93-AA032226D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876" y="3202497"/>
            <a:ext cx="27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vr 착용에 대한 이미지 검색결과">
            <a:extLst>
              <a:ext uri="{FF2B5EF4-FFF2-40B4-BE49-F238E27FC236}">
                <a16:creationId xmlns:a16="http://schemas.microsoft.com/office/drawing/2014/main" id="{16C141E8-F2F7-4862-8F5E-5BBE0F9D18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" r="36727" b="16397"/>
          <a:stretch/>
        </p:blipFill>
        <p:spPr bwMode="auto">
          <a:xfrm>
            <a:off x="8887240" y="1631777"/>
            <a:ext cx="2892840" cy="254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709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5613F0-FF80-E344-932F-F33249A36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고려사항</a:t>
            </a:r>
          </a:p>
        </p:txBody>
      </p:sp>
      <p:sp>
        <p:nvSpPr>
          <p:cNvPr id="6" name="사각형: 둥근 모서리 12">
            <a:extLst>
              <a:ext uri="{FF2B5EF4-FFF2-40B4-BE49-F238E27FC236}">
                <a16:creationId xmlns:a16="http://schemas.microsoft.com/office/drawing/2014/main" id="{55B0C28D-3ACB-46BD-B906-632AA70E9BD2}"/>
              </a:ext>
            </a:extLst>
          </p:cNvPr>
          <p:cNvSpPr/>
          <p:nvPr/>
        </p:nvSpPr>
        <p:spPr>
          <a:xfrm>
            <a:off x="1443766" y="1560832"/>
            <a:ext cx="1618218" cy="762163"/>
          </a:xfrm>
          <a:prstGeom prst="roundRect">
            <a:avLst/>
          </a:prstGeom>
          <a:solidFill>
            <a:srgbClr val="5B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범용성</a:t>
            </a:r>
            <a:endParaRPr lang="en-US" altLang="ko-KR" dirty="0"/>
          </a:p>
        </p:txBody>
      </p:sp>
      <p:sp>
        <p:nvSpPr>
          <p:cNvPr id="7" name="사각형: 둥근 모서리 12">
            <a:extLst>
              <a:ext uri="{FF2B5EF4-FFF2-40B4-BE49-F238E27FC236}">
                <a16:creationId xmlns:a16="http://schemas.microsoft.com/office/drawing/2014/main" id="{14F2DE05-9BFE-4608-A86E-FF4F2E5D6533}"/>
              </a:ext>
            </a:extLst>
          </p:cNvPr>
          <p:cNvSpPr/>
          <p:nvPr/>
        </p:nvSpPr>
        <p:spPr>
          <a:xfrm>
            <a:off x="1443765" y="3002620"/>
            <a:ext cx="1618218" cy="762163"/>
          </a:xfrm>
          <a:prstGeom prst="roundRect">
            <a:avLst/>
          </a:prstGeom>
          <a:solidFill>
            <a:srgbClr val="5B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편의성</a:t>
            </a:r>
            <a:endParaRPr lang="en-US" altLang="ko-KR" dirty="0"/>
          </a:p>
        </p:txBody>
      </p:sp>
      <p:sp>
        <p:nvSpPr>
          <p:cNvPr id="8" name="사각형: 둥근 모서리 12">
            <a:extLst>
              <a:ext uri="{FF2B5EF4-FFF2-40B4-BE49-F238E27FC236}">
                <a16:creationId xmlns:a16="http://schemas.microsoft.com/office/drawing/2014/main" id="{5D0A77F7-CF40-43CF-8B76-7B494D9067AA}"/>
              </a:ext>
            </a:extLst>
          </p:cNvPr>
          <p:cNvSpPr/>
          <p:nvPr/>
        </p:nvSpPr>
        <p:spPr>
          <a:xfrm>
            <a:off x="1443764" y="4599743"/>
            <a:ext cx="1618218" cy="762163"/>
          </a:xfrm>
          <a:prstGeom prst="roundRect">
            <a:avLst/>
          </a:prstGeom>
          <a:solidFill>
            <a:srgbClr val="5B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보안성</a:t>
            </a:r>
            <a:endParaRPr lang="en-US" altLang="ko-KR" dirty="0"/>
          </a:p>
        </p:txBody>
      </p:sp>
      <p:sp>
        <p:nvSpPr>
          <p:cNvPr id="11" name="사각형: 잘린 대각선 방향 모서리 33">
            <a:extLst>
              <a:ext uri="{FF2B5EF4-FFF2-40B4-BE49-F238E27FC236}">
                <a16:creationId xmlns:a16="http://schemas.microsoft.com/office/drawing/2014/main" id="{884EF8C8-DE64-47A6-BDE0-7394797B2048}"/>
              </a:ext>
            </a:extLst>
          </p:cNvPr>
          <p:cNvSpPr/>
          <p:nvPr/>
        </p:nvSpPr>
        <p:spPr>
          <a:xfrm>
            <a:off x="4186389" y="1452100"/>
            <a:ext cx="6467629" cy="872837"/>
          </a:xfrm>
          <a:prstGeom prst="snip2DiagRect">
            <a:avLst>
              <a:gd name="adj1" fmla="val 15205"/>
              <a:gd name="adj2" fmla="val 0"/>
            </a:avLst>
          </a:prstGeom>
          <a:solidFill>
            <a:srgbClr val="5BAC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3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E82173-D63A-48B6-A88C-E37A10C3D5CA}"/>
              </a:ext>
            </a:extLst>
          </p:cNvPr>
          <p:cNvSpPr txBox="1"/>
          <p:nvPr/>
        </p:nvSpPr>
        <p:spPr>
          <a:xfrm>
            <a:off x="4466404" y="1635554"/>
            <a:ext cx="5952723" cy="4944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FFFF00"/>
                </a:solidFill>
                <a:latin typeface="+mn-ea"/>
              </a:rPr>
              <a:t>VR </a:t>
            </a:r>
            <a:r>
              <a:rPr lang="ko-KR" altLang="en-US" sz="2000" b="1" dirty="0">
                <a:solidFill>
                  <a:srgbClr val="FFFF00"/>
                </a:solidFill>
                <a:latin typeface="+mn-ea"/>
              </a:rPr>
              <a:t>기기마다 다른 방식의 입력 장치와 무관하도록</a:t>
            </a:r>
            <a:endParaRPr lang="en-US" altLang="ko-KR" sz="2000" b="1" dirty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17" name="사각형: 잘린 대각선 방향 모서리 33">
            <a:extLst>
              <a:ext uri="{FF2B5EF4-FFF2-40B4-BE49-F238E27FC236}">
                <a16:creationId xmlns:a16="http://schemas.microsoft.com/office/drawing/2014/main" id="{A8041110-881F-4D8B-A1D3-C349BBE7AF02}"/>
              </a:ext>
            </a:extLst>
          </p:cNvPr>
          <p:cNvSpPr/>
          <p:nvPr/>
        </p:nvSpPr>
        <p:spPr>
          <a:xfrm>
            <a:off x="4186389" y="2929961"/>
            <a:ext cx="6467629" cy="872837"/>
          </a:xfrm>
          <a:prstGeom prst="snip2DiagRect">
            <a:avLst>
              <a:gd name="adj1" fmla="val 15205"/>
              <a:gd name="adj2" fmla="val 0"/>
            </a:avLst>
          </a:prstGeom>
          <a:solidFill>
            <a:srgbClr val="5BAC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3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FB24AE-1151-4E19-9FB2-C4E19FADE2CA}"/>
              </a:ext>
            </a:extLst>
          </p:cNvPr>
          <p:cNvSpPr txBox="1"/>
          <p:nvPr/>
        </p:nvSpPr>
        <p:spPr>
          <a:xfrm>
            <a:off x="4466404" y="3119132"/>
            <a:ext cx="5952723" cy="4944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FFFF00"/>
                </a:solidFill>
                <a:latin typeface="+mn-ea"/>
              </a:rPr>
              <a:t>적절한 입력 시간과 잘못된 입력을 줄이기 위한 </a:t>
            </a:r>
            <a:r>
              <a:rPr lang="en-US" altLang="ko-KR" sz="2000" b="1" dirty="0">
                <a:solidFill>
                  <a:srgbClr val="FFFF00"/>
                </a:solidFill>
                <a:latin typeface="+mn-ea"/>
              </a:rPr>
              <a:t>UI</a:t>
            </a:r>
          </a:p>
        </p:txBody>
      </p:sp>
      <p:sp>
        <p:nvSpPr>
          <p:cNvPr id="19" name="사각형: 잘린 대각선 방향 모서리 33">
            <a:extLst>
              <a:ext uri="{FF2B5EF4-FFF2-40B4-BE49-F238E27FC236}">
                <a16:creationId xmlns:a16="http://schemas.microsoft.com/office/drawing/2014/main" id="{16A2E772-7734-4053-808F-572FD05A1516}"/>
              </a:ext>
            </a:extLst>
          </p:cNvPr>
          <p:cNvSpPr/>
          <p:nvPr/>
        </p:nvSpPr>
        <p:spPr>
          <a:xfrm>
            <a:off x="4186389" y="4533063"/>
            <a:ext cx="6467629" cy="872837"/>
          </a:xfrm>
          <a:prstGeom prst="snip2DiagRect">
            <a:avLst>
              <a:gd name="adj1" fmla="val 15205"/>
              <a:gd name="adj2" fmla="val 0"/>
            </a:avLst>
          </a:prstGeom>
          <a:solidFill>
            <a:srgbClr val="5BAC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3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7E2363-0901-4D87-A1F1-FAF7F9AC83B1}"/>
              </a:ext>
            </a:extLst>
          </p:cNvPr>
          <p:cNvSpPr txBox="1"/>
          <p:nvPr/>
        </p:nvSpPr>
        <p:spPr>
          <a:xfrm>
            <a:off x="4466404" y="4733577"/>
            <a:ext cx="5952723" cy="4944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FFFF00"/>
                </a:solidFill>
                <a:latin typeface="+mn-ea"/>
              </a:rPr>
              <a:t>공격자의 어깨 너머 공격에 대한 방어</a:t>
            </a:r>
            <a:endParaRPr lang="en-US" altLang="ko-KR" sz="2000" b="1" dirty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21" name="오른쪽 화살표 28">
            <a:extLst>
              <a:ext uri="{FF2B5EF4-FFF2-40B4-BE49-F238E27FC236}">
                <a16:creationId xmlns:a16="http://schemas.microsoft.com/office/drawing/2014/main" id="{D175BE6A-0C66-441A-B428-05B5AB4F579E}"/>
              </a:ext>
            </a:extLst>
          </p:cNvPr>
          <p:cNvSpPr/>
          <p:nvPr/>
        </p:nvSpPr>
        <p:spPr>
          <a:xfrm>
            <a:off x="3223302" y="1842481"/>
            <a:ext cx="801768" cy="287567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8">
            <a:extLst>
              <a:ext uri="{FF2B5EF4-FFF2-40B4-BE49-F238E27FC236}">
                <a16:creationId xmlns:a16="http://schemas.microsoft.com/office/drawing/2014/main" id="{CC657304-1862-4CC9-91DF-15EC77F158A7}"/>
              </a:ext>
            </a:extLst>
          </p:cNvPr>
          <p:cNvSpPr/>
          <p:nvPr/>
        </p:nvSpPr>
        <p:spPr>
          <a:xfrm>
            <a:off x="3223302" y="3258759"/>
            <a:ext cx="801768" cy="287567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8">
            <a:extLst>
              <a:ext uri="{FF2B5EF4-FFF2-40B4-BE49-F238E27FC236}">
                <a16:creationId xmlns:a16="http://schemas.microsoft.com/office/drawing/2014/main" id="{D226EA42-DAF0-41FB-B152-7077821335BF}"/>
              </a:ext>
            </a:extLst>
          </p:cNvPr>
          <p:cNvSpPr/>
          <p:nvPr/>
        </p:nvSpPr>
        <p:spPr>
          <a:xfrm>
            <a:off x="3223301" y="4880403"/>
            <a:ext cx="801768" cy="287567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002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7474E0-1DDC-41CA-B66B-A7EA48B06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범용성</a:t>
            </a:r>
          </a:p>
        </p:txBody>
      </p:sp>
      <p:pic>
        <p:nvPicPr>
          <p:cNvPr id="5122" name="Picture 2" descr="핸드폰 vr에 대한 이미지 검색결과">
            <a:extLst>
              <a:ext uri="{FF2B5EF4-FFF2-40B4-BE49-F238E27FC236}">
                <a16:creationId xmlns:a16="http://schemas.microsoft.com/office/drawing/2014/main" id="{195EF8E8-1F69-4332-AB95-6A025FA92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592" y="1461567"/>
            <a:ext cx="4313327" cy="263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오큘러스에 대한 이미지 검색결과">
            <a:extLst>
              <a:ext uri="{FF2B5EF4-FFF2-40B4-BE49-F238E27FC236}">
                <a16:creationId xmlns:a16="http://schemas.microsoft.com/office/drawing/2014/main" id="{77653387-A68A-4FB8-875A-F9963AE1B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59" y="1411233"/>
            <a:ext cx="2905577" cy="2905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12">
            <a:extLst>
              <a:ext uri="{FF2B5EF4-FFF2-40B4-BE49-F238E27FC236}">
                <a16:creationId xmlns:a16="http://schemas.microsoft.com/office/drawing/2014/main" id="{4FC4E471-A235-463D-89E9-1C4C97F9620B}"/>
              </a:ext>
            </a:extLst>
          </p:cNvPr>
          <p:cNvSpPr/>
          <p:nvPr/>
        </p:nvSpPr>
        <p:spPr>
          <a:xfrm>
            <a:off x="1348045" y="5167618"/>
            <a:ext cx="9495910" cy="674319"/>
          </a:xfrm>
          <a:prstGeom prst="roundRect">
            <a:avLst/>
          </a:prstGeom>
          <a:solidFill>
            <a:srgbClr val="5BAC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입력장치는 서로 다를 수 있지만 </a:t>
            </a:r>
            <a:r>
              <a:rPr lang="en-US" altLang="ko-KR" sz="1600" b="1" dirty="0">
                <a:solidFill>
                  <a:srgbClr val="FFFF00"/>
                </a:solidFill>
                <a:latin typeface="+mn-ea"/>
              </a:rPr>
              <a:t>HMD(Head Mounted Display)</a:t>
            </a:r>
            <a:r>
              <a:rPr lang="ko-KR" altLang="en-US" sz="1600" b="1" dirty="0">
                <a:solidFill>
                  <a:srgbClr val="FFFF00"/>
                </a:solidFill>
                <a:latin typeface="+mn-ea"/>
              </a:rPr>
              <a:t>는 모든 </a:t>
            </a:r>
            <a:r>
              <a:rPr lang="en-US" altLang="ko-KR" sz="1600" b="1" dirty="0">
                <a:solidFill>
                  <a:srgbClr val="FFFF00"/>
                </a:solidFill>
                <a:latin typeface="+mn-ea"/>
              </a:rPr>
              <a:t>VR </a:t>
            </a:r>
            <a:r>
              <a:rPr lang="ko-KR" altLang="en-US" sz="1600" b="1" dirty="0">
                <a:solidFill>
                  <a:srgbClr val="FFFF00"/>
                </a:solidFill>
                <a:latin typeface="+mn-ea"/>
              </a:rPr>
              <a:t>장치에서 사용됨</a:t>
            </a:r>
            <a:endParaRPr lang="en-US" altLang="ko-KR" sz="1600" b="1" dirty="0">
              <a:solidFill>
                <a:srgbClr val="FFFF00"/>
              </a:solidFill>
              <a:latin typeface="+mn-ea"/>
            </a:endParaRPr>
          </a:p>
        </p:txBody>
      </p:sp>
      <p:pic>
        <p:nvPicPr>
          <p:cNvPr id="5128" name="Picture 8" descr="htc vive에 대한 이미지 검색결과">
            <a:extLst>
              <a:ext uri="{FF2B5EF4-FFF2-40B4-BE49-F238E27FC236}">
                <a16:creationId xmlns:a16="http://schemas.microsoft.com/office/drawing/2014/main" id="{597D357A-C31D-4F35-ADE6-2940B10EF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459" y="1771355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160B53-B066-4FDC-BD60-3578D49F9EC2}"/>
              </a:ext>
            </a:extLst>
          </p:cNvPr>
          <p:cNvSpPr txBox="1"/>
          <p:nvPr/>
        </p:nvSpPr>
        <p:spPr>
          <a:xfrm>
            <a:off x="1619936" y="4367144"/>
            <a:ext cx="150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오큘러스</a:t>
            </a:r>
            <a:r>
              <a:rPr lang="ko-KR" altLang="en-US" dirty="0"/>
              <a:t> </a:t>
            </a:r>
            <a:r>
              <a:rPr lang="en-US" altLang="ko-KR" dirty="0"/>
              <a:t>VR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66A6A7-B9BA-414A-A84A-9925A13598F0}"/>
              </a:ext>
            </a:extLst>
          </p:cNvPr>
          <p:cNvSpPr txBox="1"/>
          <p:nvPr/>
        </p:nvSpPr>
        <p:spPr>
          <a:xfrm>
            <a:off x="5131696" y="4367144"/>
            <a:ext cx="1260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HTC VIVE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6CAE13-7D0B-4DE1-B443-2168C38858E8}"/>
              </a:ext>
            </a:extLst>
          </p:cNvPr>
          <p:cNvSpPr txBox="1"/>
          <p:nvPr/>
        </p:nvSpPr>
        <p:spPr>
          <a:xfrm>
            <a:off x="8972676" y="4367144"/>
            <a:ext cx="150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삼성 </a:t>
            </a:r>
            <a:r>
              <a:rPr lang="en-US" altLang="ko-KR" dirty="0"/>
              <a:t>VR</a:t>
            </a:r>
            <a:r>
              <a:rPr lang="ko-KR" altLang="en-US" dirty="0"/>
              <a:t>기어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629F1DB-2A3A-4583-97C0-F1F96E62C169}"/>
              </a:ext>
            </a:extLst>
          </p:cNvPr>
          <p:cNvCxnSpPr>
            <a:cxnSpLocks/>
          </p:cNvCxnSpPr>
          <p:nvPr/>
        </p:nvCxnSpPr>
        <p:spPr>
          <a:xfrm flipH="1" flipV="1">
            <a:off x="2592198" y="1411234"/>
            <a:ext cx="1" cy="68601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CFCEBDA-5C38-45AA-B21E-433186507BCC}"/>
              </a:ext>
            </a:extLst>
          </p:cNvPr>
          <p:cNvCxnSpPr>
            <a:cxnSpLocks/>
          </p:cNvCxnSpPr>
          <p:nvPr/>
        </p:nvCxnSpPr>
        <p:spPr>
          <a:xfrm flipH="1" flipV="1">
            <a:off x="2592199" y="1411235"/>
            <a:ext cx="6929306" cy="5033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A5D5C8B-A9DA-41FC-974F-65564A3A8FFE}"/>
              </a:ext>
            </a:extLst>
          </p:cNvPr>
          <p:cNvCxnSpPr>
            <a:cxnSpLocks/>
          </p:cNvCxnSpPr>
          <p:nvPr/>
        </p:nvCxnSpPr>
        <p:spPr>
          <a:xfrm flipH="1" flipV="1">
            <a:off x="5746459" y="1436401"/>
            <a:ext cx="15594" cy="107190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FDDF70B-7EB1-493E-8D8F-2C99C2F0C27A}"/>
              </a:ext>
            </a:extLst>
          </p:cNvPr>
          <p:cNvCxnSpPr>
            <a:cxnSpLocks/>
          </p:cNvCxnSpPr>
          <p:nvPr/>
        </p:nvCxnSpPr>
        <p:spPr>
          <a:xfrm flipV="1">
            <a:off x="9521505" y="1462508"/>
            <a:ext cx="7455" cy="131462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305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EC16CC-BF4E-45FD-BC0E-7454A9A50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HMD</a:t>
            </a:r>
            <a:r>
              <a:rPr lang="ko-KR" altLang="en-US" dirty="0"/>
              <a:t>를 사용한 선택 방법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0FBC0D-233B-499E-831E-2C24352DA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31" y="1056614"/>
            <a:ext cx="3803363" cy="240303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3991EE3-15D2-4A86-BA42-2CB941ED38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669"/>
          <a:stretch/>
        </p:blipFill>
        <p:spPr>
          <a:xfrm>
            <a:off x="732430" y="3879977"/>
            <a:ext cx="3803363" cy="24030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A53F873-E596-4D3E-A5B8-ED8FAA084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282" y="1022254"/>
            <a:ext cx="5302473" cy="2471753"/>
          </a:xfrm>
          <a:prstGeom prst="rect">
            <a:avLst/>
          </a:prstGeom>
        </p:spPr>
      </p:pic>
      <p:sp>
        <p:nvSpPr>
          <p:cNvPr id="7" name="화살표: 아래쪽 21">
            <a:extLst>
              <a:ext uri="{FF2B5EF4-FFF2-40B4-BE49-F238E27FC236}">
                <a16:creationId xmlns:a16="http://schemas.microsoft.com/office/drawing/2014/main" id="{C2C13A76-60AC-4A8D-815D-078FE8A9AAB0}"/>
              </a:ext>
            </a:extLst>
          </p:cNvPr>
          <p:cNvSpPr/>
          <p:nvPr/>
        </p:nvSpPr>
        <p:spPr>
          <a:xfrm>
            <a:off x="2476631" y="3511698"/>
            <a:ext cx="314960" cy="316229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아래쪽 21">
            <a:extLst>
              <a:ext uri="{FF2B5EF4-FFF2-40B4-BE49-F238E27FC236}">
                <a16:creationId xmlns:a16="http://schemas.microsoft.com/office/drawing/2014/main" id="{AC0DD8CA-66FD-4130-B90A-45704BCD71B2}"/>
              </a:ext>
            </a:extLst>
          </p:cNvPr>
          <p:cNvSpPr/>
          <p:nvPr/>
        </p:nvSpPr>
        <p:spPr>
          <a:xfrm rot="12316773">
            <a:off x="5216057" y="2187558"/>
            <a:ext cx="314960" cy="2878310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잘린 대각선 방향 모서리 33">
            <a:extLst>
              <a:ext uri="{FF2B5EF4-FFF2-40B4-BE49-F238E27FC236}">
                <a16:creationId xmlns:a16="http://schemas.microsoft.com/office/drawing/2014/main" id="{2EBC8710-096C-48CF-A812-9D262E6EBFBB}"/>
              </a:ext>
            </a:extLst>
          </p:cNvPr>
          <p:cNvSpPr/>
          <p:nvPr/>
        </p:nvSpPr>
        <p:spPr>
          <a:xfrm>
            <a:off x="5519957" y="3902279"/>
            <a:ext cx="6022710" cy="2380731"/>
          </a:xfrm>
          <a:prstGeom prst="snip2DiagRect">
            <a:avLst>
              <a:gd name="adj1" fmla="val 15205"/>
              <a:gd name="adj2" fmla="val 0"/>
            </a:avLst>
          </a:prstGeom>
          <a:solidFill>
            <a:srgbClr val="5BAC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3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79EA3C-B2C9-419C-B24D-22C7FC6DE87D}"/>
              </a:ext>
            </a:extLst>
          </p:cNvPr>
          <p:cNvSpPr txBox="1"/>
          <p:nvPr/>
        </p:nvSpPr>
        <p:spPr>
          <a:xfrm>
            <a:off x="5691587" y="4286385"/>
            <a:ext cx="5822168" cy="14178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FFFF00"/>
                </a:solidFill>
                <a:latin typeface="+mn-ea"/>
              </a:rPr>
              <a:t>1. </a:t>
            </a:r>
            <a:r>
              <a:rPr lang="ko-KR" altLang="en-US" sz="2000" b="1" dirty="0">
                <a:solidFill>
                  <a:srgbClr val="FFFF00"/>
                </a:solidFill>
                <a:latin typeface="+mn-ea"/>
              </a:rPr>
              <a:t>시각 중심에 점표시를 포인터로 사용</a:t>
            </a:r>
            <a:endParaRPr lang="en-US" altLang="ko-KR" sz="2000" b="1" dirty="0">
              <a:solidFill>
                <a:srgbClr val="FFFF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FFFF00"/>
                </a:solidFill>
                <a:latin typeface="+mn-ea"/>
              </a:rPr>
              <a:t>2. </a:t>
            </a:r>
            <a:r>
              <a:rPr lang="ko-KR" altLang="en-US" sz="2000" b="1" dirty="0">
                <a:solidFill>
                  <a:srgbClr val="FFFF00"/>
                </a:solidFill>
                <a:latin typeface="+mn-ea"/>
              </a:rPr>
              <a:t>선택 객체에 포인터를 맞추면 포인터가 변화됨</a:t>
            </a:r>
            <a:endParaRPr lang="en-US" altLang="ko-KR" sz="2000" b="1" dirty="0">
              <a:solidFill>
                <a:srgbClr val="FFFF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FFFF00"/>
                </a:solidFill>
                <a:latin typeface="+mn-ea"/>
              </a:rPr>
              <a:t>3. </a:t>
            </a:r>
            <a:r>
              <a:rPr lang="ko-KR" altLang="en-US" sz="2000" b="1" dirty="0">
                <a:solidFill>
                  <a:srgbClr val="FFFF00"/>
                </a:solidFill>
                <a:latin typeface="+mn-ea"/>
              </a:rPr>
              <a:t>약 </a:t>
            </a:r>
            <a:r>
              <a:rPr lang="en-US" altLang="ko-KR" sz="2000" b="1" dirty="0">
                <a:solidFill>
                  <a:srgbClr val="FFFF00"/>
                </a:solidFill>
                <a:latin typeface="+mn-ea"/>
              </a:rPr>
              <a:t>2</a:t>
            </a:r>
            <a:r>
              <a:rPr lang="ko-KR" altLang="en-US" sz="2000" b="1" dirty="0">
                <a:solidFill>
                  <a:srgbClr val="FFFF00"/>
                </a:solidFill>
                <a:latin typeface="+mn-ea"/>
              </a:rPr>
              <a:t>초 바라볼 경우 객체 선택 이벤트 발생</a:t>
            </a:r>
            <a:endParaRPr lang="en-US" altLang="ko-KR" sz="2000" b="1" dirty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35A90B6-9A3D-47A1-9FD2-0E14ED618651}"/>
              </a:ext>
            </a:extLst>
          </p:cNvPr>
          <p:cNvSpPr/>
          <p:nvPr/>
        </p:nvSpPr>
        <p:spPr>
          <a:xfrm>
            <a:off x="2340528" y="2046913"/>
            <a:ext cx="310393" cy="310393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E9948BA8-8CCA-4544-91D5-03E1F78C39D4}"/>
              </a:ext>
            </a:extLst>
          </p:cNvPr>
          <p:cNvCxnSpPr>
            <a:stCxn id="11" idx="0"/>
          </p:cNvCxnSpPr>
          <p:nvPr/>
        </p:nvCxnSpPr>
        <p:spPr>
          <a:xfrm rot="5400000" flipH="1" flipV="1">
            <a:off x="3290583" y="538993"/>
            <a:ext cx="713063" cy="230277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623A54A-E623-4C9F-BF7A-A9B853189189}"/>
              </a:ext>
            </a:extLst>
          </p:cNvPr>
          <p:cNvSpPr txBox="1"/>
          <p:nvPr/>
        </p:nvSpPr>
        <p:spPr>
          <a:xfrm>
            <a:off x="4690991" y="1155787"/>
            <a:ext cx="1405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시점 포인터</a:t>
            </a:r>
          </a:p>
        </p:txBody>
      </p:sp>
    </p:spTree>
    <p:extLst>
      <p:ext uri="{BB962C8B-B14F-4D97-AF65-F5344CB8AC3E}">
        <p14:creationId xmlns:p14="http://schemas.microsoft.com/office/powerpoint/2010/main" val="3998298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5613F0-FF80-E344-932F-F33249A36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 err="1"/>
              <a:t>제안방법</a:t>
            </a:r>
            <a:endParaRPr kumimoji="1" lang="ko-KR" altLang="en-US" dirty="0"/>
          </a:p>
        </p:txBody>
      </p:sp>
      <p:pic>
        <p:nvPicPr>
          <p:cNvPr id="6" name="_x545093016" descr="EMB0007ff680c2f">
            <a:extLst>
              <a:ext uri="{FF2B5EF4-FFF2-40B4-BE49-F238E27FC236}">
                <a16:creationId xmlns:a16="http://schemas.microsoft.com/office/drawing/2014/main" id="{E246F0C2-8733-4F73-A96C-20E68C7D6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8"/>
          <a:stretch>
            <a:fillRect/>
          </a:stretch>
        </p:blipFill>
        <p:spPr bwMode="auto">
          <a:xfrm>
            <a:off x="411920" y="1802807"/>
            <a:ext cx="5973242" cy="310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잘린 대각선 방향 모서리 33">
            <a:extLst>
              <a:ext uri="{FF2B5EF4-FFF2-40B4-BE49-F238E27FC236}">
                <a16:creationId xmlns:a16="http://schemas.microsoft.com/office/drawing/2014/main" id="{F5513E49-1AB2-4622-B360-E3F5E6FC19A1}"/>
              </a:ext>
            </a:extLst>
          </p:cNvPr>
          <p:cNvSpPr/>
          <p:nvPr/>
        </p:nvSpPr>
        <p:spPr>
          <a:xfrm>
            <a:off x="6825507" y="1208013"/>
            <a:ext cx="4954573" cy="4929237"/>
          </a:xfrm>
          <a:prstGeom prst="snip2DiagRect">
            <a:avLst>
              <a:gd name="adj1" fmla="val 15205"/>
              <a:gd name="adj2" fmla="val 0"/>
            </a:avLst>
          </a:prstGeom>
          <a:solidFill>
            <a:srgbClr val="5BAC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3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BFBF2C-D1F1-4F9D-8C95-C6BA3C5EB6AA}"/>
              </a:ext>
            </a:extLst>
          </p:cNvPr>
          <p:cNvSpPr txBox="1"/>
          <p:nvPr/>
        </p:nvSpPr>
        <p:spPr>
          <a:xfrm>
            <a:off x="6954474" y="2096013"/>
            <a:ext cx="4731390" cy="31532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FF00"/>
                </a:solidFill>
                <a:latin typeface="+mn-ea"/>
              </a:rPr>
              <a:t>숫자 선택 시 생기는 딜레이 제거</a:t>
            </a:r>
            <a:br>
              <a:rPr lang="en-US" altLang="ko-KR" b="1" dirty="0">
                <a:solidFill>
                  <a:srgbClr val="FFFF00"/>
                </a:solidFill>
                <a:latin typeface="+mn-ea"/>
              </a:rPr>
            </a:br>
            <a:r>
              <a:rPr lang="en-US" altLang="ko-KR" sz="1400" b="1" dirty="0">
                <a:solidFill>
                  <a:srgbClr val="FFFF00"/>
                </a:solidFill>
                <a:latin typeface="+mn-ea"/>
              </a:rPr>
              <a:t>(</a:t>
            </a:r>
            <a:r>
              <a:rPr lang="ko-KR" altLang="en-US" sz="1400" b="1" dirty="0">
                <a:solidFill>
                  <a:srgbClr val="FFFF00"/>
                </a:solidFill>
                <a:latin typeface="+mn-ea"/>
              </a:rPr>
              <a:t>바라보자 마자 선택</a:t>
            </a:r>
            <a:r>
              <a:rPr lang="en-US" altLang="ko-KR" sz="1400" b="1" dirty="0">
                <a:solidFill>
                  <a:srgbClr val="FFFF00"/>
                </a:solidFill>
                <a:latin typeface="+mn-ea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FF00"/>
                </a:solidFill>
                <a:latin typeface="+mn-ea"/>
              </a:rPr>
              <a:t>중앙을 비워서 시점 이동 시 </a:t>
            </a:r>
            <a:br>
              <a:rPr lang="en-US" altLang="ko-KR" b="1" dirty="0">
                <a:solidFill>
                  <a:srgbClr val="FFFF00"/>
                </a:solidFill>
                <a:latin typeface="+mn-ea"/>
              </a:rPr>
            </a:br>
            <a:r>
              <a:rPr lang="ko-KR" altLang="en-US" b="1" dirty="0">
                <a:solidFill>
                  <a:srgbClr val="FFFF00"/>
                </a:solidFill>
                <a:latin typeface="+mn-ea"/>
              </a:rPr>
              <a:t>의도되지 않은 숫자 선택이 되지 않도록</a:t>
            </a:r>
            <a:endParaRPr lang="en-US" altLang="ko-KR" b="1" dirty="0">
              <a:solidFill>
                <a:srgbClr val="FFFF00"/>
              </a:solidFill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FF00"/>
                </a:solidFill>
                <a:latin typeface="+mn-ea"/>
              </a:rPr>
              <a:t>시각 범위에 맞춰 좌우를 넓게 설계</a:t>
            </a:r>
            <a:endParaRPr lang="en-US" altLang="ko-KR" b="1" dirty="0">
              <a:solidFill>
                <a:srgbClr val="FFFF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sz="1600" b="1" dirty="0">
              <a:solidFill>
                <a:srgbClr val="FFFF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2374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775C0E-8D6C-4365-8E5F-418854434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_x545093016" descr="EMB0007ff680c2f">
            <a:extLst>
              <a:ext uri="{FF2B5EF4-FFF2-40B4-BE49-F238E27FC236}">
                <a16:creationId xmlns:a16="http://schemas.microsoft.com/office/drawing/2014/main" id="{98B29262-96E5-448E-8A09-F3974A0A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8"/>
          <a:stretch>
            <a:fillRect/>
          </a:stretch>
        </p:blipFill>
        <p:spPr bwMode="auto">
          <a:xfrm>
            <a:off x="411921" y="1995201"/>
            <a:ext cx="5569429" cy="286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977D5F6-8F95-4BA6-9C47-1D1BE33AEF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510" b="38774"/>
          <a:stretch/>
        </p:blipFill>
        <p:spPr>
          <a:xfrm>
            <a:off x="411921" y="1039043"/>
            <a:ext cx="5569429" cy="881814"/>
          </a:xfrm>
          <a:prstGeom prst="rect">
            <a:avLst/>
          </a:prstGeom>
        </p:spPr>
      </p:pic>
      <p:sp>
        <p:nvSpPr>
          <p:cNvPr id="7" name="사각형: 둥근 모서리 12">
            <a:extLst>
              <a:ext uri="{FF2B5EF4-FFF2-40B4-BE49-F238E27FC236}">
                <a16:creationId xmlns:a16="http://schemas.microsoft.com/office/drawing/2014/main" id="{A0480D8C-97C9-47F5-9B3A-1D4A76A37FD3}"/>
              </a:ext>
            </a:extLst>
          </p:cNvPr>
          <p:cNvSpPr/>
          <p:nvPr/>
        </p:nvSpPr>
        <p:spPr>
          <a:xfrm>
            <a:off x="412718" y="5050173"/>
            <a:ext cx="5568632" cy="1227090"/>
          </a:xfrm>
          <a:prstGeom prst="roundRect">
            <a:avLst/>
          </a:prstGeom>
          <a:solidFill>
            <a:srgbClr val="5B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패드 실행 버튼을 누르면 실행 버튼을 중심으로 </a:t>
            </a:r>
            <a:br>
              <a:rPr lang="en-US" altLang="ko-KR" sz="1600" dirty="0"/>
            </a:br>
            <a:r>
              <a:rPr lang="ko-KR" altLang="en-US" sz="1600" dirty="0"/>
              <a:t>패드가 나타나도록 설계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시점이 중앙에 위치해야 패드를 사용하기 편하기 때문</a:t>
            </a:r>
            <a:endParaRPr lang="ko-KR" altLang="en-US" sz="1600" dirty="0">
              <a:solidFill>
                <a:srgbClr val="FFFF00"/>
              </a:solidFill>
            </a:endParaRPr>
          </a:p>
        </p:txBody>
      </p:sp>
      <p:sp>
        <p:nvSpPr>
          <p:cNvPr id="8" name="사각형: 둥근 모서리 12">
            <a:extLst>
              <a:ext uri="{FF2B5EF4-FFF2-40B4-BE49-F238E27FC236}">
                <a16:creationId xmlns:a16="http://schemas.microsoft.com/office/drawing/2014/main" id="{FC7D3C77-1C14-4312-A656-DC3F8D308B2E}"/>
              </a:ext>
            </a:extLst>
          </p:cNvPr>
          <p:cNvSpPr/>
          <p:nvPr/>
        </p:nvSpPr>
        <p:spPr>
          <a:xfrm>
            <a:off x="6096000" y="5050174"/>
            <a:ext cx="5683282" cy="1227090"/>
          </a:xfrm>
          <a:prstGeom prst="roundRect">
            <a:avLst/>
          </a:prstGeom>
          <a:solidFill>
            <a:srgbClr val="5B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시선을 이동해도 출력 부분이 보일 수 있도록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입력에 대한 출력 부분을 중앙에 배치</a:t>
            </a:r>
            <a:endParaRPr lang="en-US" altLang="ko-KR" sz="1600" dirty="0"/>
          </a:p>
        </p:txBody>
      </p:sp>
      <p:pic>
        <p:nvPicPr>
          <p:cNvPr id="9" name="_x545099280" descr="EMB0007ff680c32">
            <a:extLst>
              <a:ext uri="{FF2B5EF4-FFF2-40B4-BE49-F238E27FC236}">
                <a16:creationId xmlns:a16="http://schemas.microsoft.com/office/drawing/2014/main" id="{D0ACEFA1-4A04-487A-B947-563EDB5B4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55" r="5971" b="2490"/>
          <a:stretch>
            <a:fillRect/>
          </a:stretch>
        </p:blipFill>
        <p:spPr bwMode="auto">
          <a:xfrm>
            <a:off x="6096001" y="1039043"/>
            <a:ext cx="5683282" cy="382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008850"/>
      </p:ext>
    </p:extLst>
  </p:cSld>
  <p:clrMapOvr>
    <a:masterClrMapping/>
  </p:clrMapOvr>
</p:sld>
</file>

<file path=ppt/theme/theme1.xml><?xml version="1.0" encoding="utf-8"?>
<a:theme xmlns:a="http://schemas.openxmlformats.org/drawingml/2006/main" name="CryptoCraft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1593</TotalTime>
  <Words>426</Words>
  <Application>Microsoft Office PowerPoint</Application>
  <PresentationFormat>와이드스크린</PresentationFormat>
  <Paragraphs>72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나눔스퀘어 Bold</vt:lpstr>
      <vt:lpstr>맑은 고딕</vt:lpstr>
      <vt:lpstr>Arial</vt:lpstr>
      <vt:lpstr>CryptoCraft 테마</vt:lpstr>
      <vt:lpstr>제목 테마</vt:lpstr>
      <vt:lpstr>VR상의 편리한 PIN입력 방식 제안</vt:lpstr>
      <vt:lpstr> VR (Virtual Reality)</vt:lpstr>
      <vt:lpstr> VR과 전자 상거래</vt:lpstr>
      <vt:lpstr> VR의 PIN 입력방식 필요</vt:lpstr>
      <vt:lpstr> 고려사항</vt:lpstr>
      <vt:lpstr> 범용성</vt:lpstr>
      <vt:lpstr> HMD를 사용한 선택 방법</vt:lpstr>
      <vt:lpstr> 제안방법</vt:lpstr>
      <vt:lpstr>PowerPoint 프레젠테이션</vt:lpstr>
      <vt:lpstr>동작 순서</vt:lpstr>
      <vt:lpstr>VR의 SSA에 대한 보안성</vt:lpstr>
      <vt:lpstr> 제안방법2</vt:lpstr>
      <vt:lpstr> 결론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김현준</cp:lastModifiedBy>
  <cp:revision>48</cp:revision>
  <dcterms:created xsi:type="dcterms:W3CDTF">2019-03-05T04:29:07Z</dcterms:created>
  <dcterms:modified xsi:type="dcterms:W3CDTF">2019-06-19T08:10:26Z</dcterms:modified>
</cp:coreProperties>
</file>